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xt" ContentType="application/tx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60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gela Diamidia" initials="AD" lastIdx="1" clrIdx="0">
    <p:extLst>
      <p:ext uri="{19B8F6BF-5375-455C-9EA6-DF929625EA0E}">
        <p15:presenceInfo xmlns:p15="http://schemas.microsoft.com/office/powerpoint/2012/main" userId="1a58db489722af7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10CD83-3B57-4FB8-B320-500082CF0CD7}" v="58" dt="2020-12-11T18:41:49.5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a Diamidia" userId="1a58db489722af74" providerId="LiveId" clId="{8410CD83-3B57-4FB8-B320-500082CF0CD7}"/>
    <pc:docChg chg="undo redo custSel addSld modSld">
      <pc:chgData name="Angela Diamidia" userId="1a58db489722af74" providerId="LiveId" clId="{8410CD83-3B57-4FB8-B320-500082CF0CD7}" dt="2020-12-11T19:04:11.289" v="993" actId="27636"/>
      <pc:docMkLst>
        <pc:docMk/>
      </pc:docMkLst>
      <pc:sldChg chg="modTransition">
        <pc:chgData name="Angela Diamidia" userId="1a58db489722af74" providerId="LiveId" clId="{8410CD83-3B57-4FB8-B320-500082CF0CD7}" dt="2020-12-11T18:40:14.679" v="913"/>
        <pc:sldMkLst>
          <pc:docMk/>
          <pc:sldMk cId="4043737824" sldId="257"/>
        </pc:sldMkLst>
      </pc:sldChg>
      <pc:sldChg chg="modSp mod modTransition">
        <pc:chgData name="Angela Diamidia" userId="1a58db489722af74" providerId="LiveId" clId="{8410CD83-3B57-4FB8-B320-500082CF0CD7}" dt="2020-12-11T18:41:13.581" v="919"/>
        <pc:sldMkLst>
          <pc:docMk/>
          <pc:sldMk cId="721038900" sldId="260"/>
        </pc:sldMkLst>
        <pc:spChg chg="mod">
          <ac:chgData name="Angela Diamidia" userId="1a58db489722af74" providerId="LiveId" clId="{8410CD83-3B57-4FB8-B320-500082CF0CD7}" dt="2020-12-11T03:20:34.789" v="179" actId="20577"/>
          <ac:spMkLst>
            <pc:docMk/>
            <pc:sldMk cId="721038900" sldId="260"/>
            <ac:spMk id="2" creationId="{0D5D2A59-9BAF-4FF3-B812-7E10FA4FA0F6}"/>
          </ac:spMkLst>
        </pc:spChg>
      </pc:sldChg>
      <pc:sldChg chg="addSp delSp modSp mod modTransition modAnim">
        <pc:chgData name="Angela Diamidia" userId="1a58db489722af74" providerId="LiveId" clId="{8410CD83-3B57-4FB8-B320-500082CF0CD7}" dt="2020-12-11T18:46:27.266" v="925" actId="20577"/>
        <pc:sldMkLst>
          <pc:docMk/>
          <pc:sldMk cId="3984530543" sldId="261"/>
        </pc:sldMkLst>
        <pc:spChg chg="mod">
          <ac:chgData name="Angela Diamidia" userId="1a58db489722af74" providerId="LiveId" clId="{8410CD83-3B57-4FB8-B320-500082CF0CD7}" dt="2020-12-11T03:21:16.101" v="180" actId="20577"/>
          <ac:spMkLst>
            <pc:docMk/>
            <pc:sldMk cId="3984530543" sldId="261"/>
            <ac:spMk id="2" creationId="{26852767-0DE7-408E-A3D0-6775E9F7D0D0}"/>
          </ac:spMkLst>
        </pc:spChg>
        <pc:spChg chg="mod">
          <ac:chgData name="Angela Diamidia" userId="1a58db489722af74" providerId="LiveId" clId="{8410CD83-3B57-4FB8-B320-500082CF0CD7}" dt="2020-12-11T18:46:27.266" v="925" actId="20577"/>
          <ac:spMkLst>
            <pc:docMk/>
            <pc:sldMk cId="3984530543" sldId="261"/>
            <ac:spMk id="3" creationId="{96629806-2FDF-4C9B-831D-96410585375C}"/>
          </ac:spMkLst>
        </pc:spChg>
        <pc:picChg chg="add del mod">
          <ac:chgData name="Angela Diamidia" userId="1a58db489722af74" providerId="LiveId" clId="{8410CD83-3B57-4FB8-B320-500082CF0CD7}" dt="2020-12-11T10:15:54.477" v="186"/>
          <ac:picMkLst>
            <pc:docMk/>
            <pc:sldMk cId="3984530543" sldId="261"/>
            <ac:picMk id="4" creationId="{F39D413C-6E78-4926-83E0-6FAD52DDE231}"/>
          </ac:picMkLst>
        </pc:picChg>
        <pc:picChg chg="add del mod">
          <ac:chgData name="Angela Diamidia" userId="1a58db489722af74" providerId="LiveId" clId="{8410CD83-3B57-4FB8-B320-500082CF0CD7}" dt="2020-12-11T10:19:03.923" v="188"/>
          <ac:picMkLst>
            <pc:docMk/>
            <pc:sldMk cId="3984530543" sldId="261"/>
            <ac:picMk id="5" creationId="{F1E8B2F8-65B5-43F4-BABF-E666ED275B5D}"/>
          </ac:picMkLst>
        </pc:picChg>
        <pc:picChg chg="add del mod">
          <ac:chgData name="Angela Diamidia" userId="1a58db489722af74" providerId="LiveId" clId="{8410CD83-3B57-4FB8-B320-500082CF0CD7}" dt="2020-12-11T10:19:31.786" v="190"/>
          <ac:picMkLst>
            <pc:docMk/>
            <pc:sldMk cId="3984530543" sldId="261"/>
            <ac:picMk id="6" creationId="{0FCF2F69-C35F-42F8-8C91-76558BDBB6E5}"/>
          </ac:picMkLst>
        </pc:picChg>
        <pc:picChg chg="add del mod">
          <ac:chgData name="Angela Diamidia" userId="1a58db489722af74" providerId="LiveId" clId="{8410CD83-3B57-4FB8-B320-500082CF0CD7}" dt="2020-12-11T10:20:17.523" v="192"/>
          <ac:picMkLst>
            <pc:docMk/>
            <pc:sldMk cId="3984530543" sldId="261"/>
            <ac:picMk id="7" creationId="{71222355-9214-40D0-B5B0-927385E0A66C}"/>
          </ac:picMkLst>
        </pc:picChg>
        <pc:picChg chg="add del mod">
          <ac:chgData name="Angela Diamidia" userId="1a58db489722af74" providerId="LiveId" clId="{8410CD83-3B57-4FB8-B320-500082CF0CD7}" dt="2020-12-11T10:26:20.265" v="194"/>
          <ac:picMkLst>
            <pc:docMk/>
            <pc:sldMk cId="3984530543" sldId="261"/>
            <ac:picMk id="8" creationId="{6AA8FB47-0568-4362-A47B-A10DAEB3164C}"/>
          </ac:picMkLst>
        </pc:picChg>
        <pc:picChg chg="add del mod">
          <ac:chgData name="Angela Diamidia" userId="1a58db489722af74" providerId="LiveId" clId="{8410CD83-3B57-4FB8-B320-500082CF0CD7}" dt="2020-12-11T10:47:13.245" v="847"/>
          <ac:picMkLst>
            <pc:docMk/>
            <pc:sldMk cId="3984530543" sldId="261"/>
            <ac:picMk id="9" creationId="{541D6F71-B4F0-4356-A6A3-18B32BFD1215}"/>
          </ac:picMkLst>
        </pc:picChg>
        <pc:picChg chg="add mod">
          <ac:chgData name="Angela Diamidia" userId="1a58db489722af74" providerId="LiveId" clId="{8410CD83-3B57-4FB8-B320-500082CF0CD7}" dt="2020-12-11T10:49:08.607" v="848"/>
          <ac:picMkLst>
            <pc:docMk/>
            <pc:sldMk cId="3984530543" sldId="261"/>
            <ac:picMk id="10" creationId="{8B9DA0F1-9257-4F46-83B9-CE8ECB7FB3C1}"/>
          </ac:picMkLst>
        </pc:picChg>
      </pc:sldChg>
      <pc:sldChg chg="addSp delSp modSp modTransition modAnim">
        <pc:chgData name="Angela Diamidia" userId="1a58db489722af74" providerId="LiveId" clId="{8410CD83-3B57-4FB8-B320-500082CF0CD7}" dt="2020-12-11T18:41:22.849" v="920"/>
        <pc:sldMkLst>
          <pc:docMk/>
          <pc:sldMk cId="3350090109" sldId="262"/>
        </pc:sldMkLst>
        <pc:picChg chg="add del mod">
          <ac:chgData name="Angela Diamidia" userId="1a58db489722af74" providerId="LiveId" clId="{8410CD83-3B57-4FB8-B320-500082CF0CD7}" dt="2020-12-11T10:51:36.840" v="850"/>
          <ac:picMkLst>
            <pc:docMk/>
            <pc:sldMk cId="3350090109" sldId="262"/>
            <ac:picMk id="3" creationId="{2DD08302-B0F0-4A83-A2B6-C43AD0EFEC4D}"/>
          </ac:picMkLst>
        </pc:picChg>
        <pc:picChg chg="add del mod">
          <ac:chgData name="Angela Diamidia" userId="1a58db489722af74" providerId="LiveId" clId="{8410CD83-3B57-4FB8-B320-500082CF0CD7}" dt="2020-12-11T10:52:59.006" v="852"/>
          <ac:picMkLst>
            <pc:docMk/>
            <pc:sldMk cId="3350090109" sldId="262"/>
            <ac:picMk id="4" creationId="{F6CD7453-71E3-4AC1-8A50-CA763CA31ABB}"/>
          </ac:picMkLst>
        </pc:picChg>
        <pc:picChg chg="add del mod">
          <ac:chgData name="Angela Diamidia" userId="1a58db489722af74" providerId="LiveId" clId="{8410CD83-3B57-4FB8-B320-500082CF0CD7}" dt="2020-12-11T10:56:15.354" v="854"/>
          <ac:picMkLst>
            <pc:docMk/>
            <pc:sldMk cId="3350090109" sldId="262"/>
            <ac:picMk id="6" creationId="{0174F88A-C542-4A4E-94EE-F71748FB364F}"/>
          </ac:picMkLst>
        </pc:picChg>
        <pc:picChg chg="add del mod">
          <ac:chgData name="Angela Diamidia" userId="1a58db489722af74" providerId="LiveId" clId="{8410CD83-3B57-4FB8-B320-500082CF0CD7}" dt="2020-12-11T10:57:00.280" v="856"/>
          <ac:picMkLst>
            <pc:docMk/>
            <pc:sldMk cId="3350090109" sldId="262"/>
            <ac:picMk id="7" creationId="{06C83A12-A700-464E-A065-0F39B38F2A28}"/>
          </ac:picMkLst>
        </pc:picChg>
        <pc:picChg chg="add del mod">
          <ac:chgData name="Angela Diamidia" userId="1a58db489722af74" providerId="LiveId" clId="{8410CD83-3B57-4FB8-B320-500082CF0CD7}" dt="2020-12-11T11:03:59.015" v="858"/>
          <ac:picMkLst>
            <pc:docMk/>
            <pc:sldMk cId="3350090109" sldId="262"/>
            <ac:picMk id="8" creationId="{9CA5164A-D558-4DF1-A60A-D602219A03AE}"/>
          </ac:picMkLst>
        </pc:picChg>
        <pc:picChg chg="add del mod">
          <ac:chgData name="Angela Diamidia" userId="1a58db489722af74" providerId="LiveId" clId="{8410CD83-3B57-4FB8-B320-500082CF0CD7}" dt="2020-12-11T11:04:13.757" v="859"/>
          <ac:picMkLst>
            <pc:docMk/>
            <pc:sldMk cId="3350090109" sldId="262"/>
            <ac:picMk id="9" creationId="{BE70778C-36BF-4A70-AFFF-DA32EFF934BB}"/>
          </ac:picMkLst>
        </pc:picChg>
        <pc:picChg chg="add mod">
          <ac:chgData name="Angela Diamidia" userId="1a58db489722af74" providerId="LiveId" clId="{8410CD83-3B57-4FB8-B320-500082CF0CD7}" dt="2020-12-11T11:09:54.167" v="860"/>
          <ac:picMkLst>
            <pc:docMk/>
            <pc:sldMk cId="3350090109" sldId="262"/>
            <ac:picMk id="10" creationId="{9A3FCB38-DA81-4F16-ADB4-AD4CC683E8D4}"/>
          </ac:picMkLst>
        </pc:picChg>
      </pc:sldChg>
      <pc:sldChg chg="addSp delSp modSp mod modTransition modAnim">
        <pc:chgData name="Angela Diamidia" userId="1a58db489722af74" providerId="LiveId" clId="{8410CD83-3B57-4FB8-B320-500082CF0CD7}" dt="2020-12-11T18:48:57.849" v="935" actId="1076"/>
        <pc:sldMkLst>
          <pc:docMk/>
          <pc:sldMk cId="3409775868" sldId="263"/>
        </pc:sldMkLst>
        <pc:spChg chg="add del mod">
          <ac:chgData name="Angela Diamidia" userId="1a58db489722af74" providerId="LiveId" clId="{8410CD83-3B57-4FB8-B320-500082CF0CD7}" dt="2020-12-11T09:48:20.307" v="182"/>
          <ac:spMkLst>
            <pc:docMk/>
            <pc:sldMk cId="3409775868" sldId="263"/>
            <ac:spMk id="4" creationId="{80D31AC6-2A41-4BF2-B400-90AB3DFFE5BD}"/>
          </ac:spMkLst>
        </pc:spChg>
        <pc:spChg chg="add del">
          <ac:chgData name="Angela Diamidia" userId="1a58db489722af74" providerId="LiveId" clId="{8410CD83-3B57-4FB8-B320-500082CF0CD7}" dt="2020-12-11T17:03:28.784" v="898" actId="22"/>
          <ac:spMkLst>
            <pc:docMk/>
            <pc:sldMk cId="3409775868" sldId="263"/>
            <ac:spMk id="14" creationId="{756961F7-58A4-47DC-BB95-489EB165453B}"/>
          </ac:spMkLst>
        </pc:spChg>
        <pc:picChg chg="add del mod">
          <ac:chgData name="Angela Diamidia" userId="1a58db489722af74" providerId="LiveId" clId="{8410CD83-3B57-4FB8-B320-500082CF0CD7}" dt="2020-12-11T16:52:39.299" v="887"/>
          <ac:picMkLst>
            <pc:docMk/>
            <pc:sldMk cId="3409775868" sldId="263"/>
            <ac:picMk id="3" creationId="{98F391CB-1B72-4213-BEDF-5D0245E0FA37}"/>
          </ac:picMkLst>
        </pc:picChg>
        <pc:picChg chg="add del mod">
          <ac:chgData name="Angela Diamidia" userId="1a58db489722af74" providerId="LiveId" clId="{8410CD83-3B57-4FB8-B320-500082CF0CD7}" dt="2020-12-11T16:53:15.066" v="889"/>
          <ac:picMkLst>
            <pc:docMk/>
            <pc:sldMk cId="3409775868" sldId="263"/>
            <ac:picMk id="4" creationId="{0B881D32-0DB2-44E6-83C6-95D77D0E4165}"/>
          </ac:picMkLst>
        </pc:picChg>
        <pc:picChg chg="add mod">
          <ac:chgData name="Angela Diamidia" userId="1a58db489722af74" providerId="LiveId" clId="{8410CD83-3B57-4FB8-B320-500082CF0CD7}" dt="2020-12-11T09:48:29.494" v="184" actId="14100"/>
          <ac:picMkLst>
            <pc:docMk/>
            <pc:sldMk cId="3409775868" sldId="263"/>
            <ac:picMk id="5" creationId="{DCA84FDB-D803-443F-932D-34F51E039C37}"/>
          </ac:picMkLst>
        </pc:picChg>
        <pc:picChg chg="add del mod">
          <ac:chgData name="Angela Diamidia" userId="1a58db489722af74" providerId="LiveId" clId="{8410CD83-3B57-4FB8-B320-500082CF0CD7}" dt="2020-12-11T16:56:06.180" v="891"/>
          <ac:picMkLst>
            <pc:docMk/>
            <pc:sldMk cId="3409775868" sldId="263"/>
            <ac:picMk id="6" creationId="{2A0CA30E-7596-4BCE-8A24-BC436F015024}"/>
          </ac:picMkLst>
        </pc:picChg>
        <pc:picChg chg="add mod">
          <ac:chgData name="Angela Diamidia" userId="1a58db489722af74" providerId="LiveId" clId="{8410CD83-3B57-4FB8-B320-500082CF0CD7}" dt="2020-12-11T16:58:31.995" v="892"/>
          <ac:picMkLst>
            <pc:docMk/>
            <pc:sldMk cId="3409775868" sldId="263"/>
            <ac:picMk id="9" creationId="{3A45E2D5-F04E-4D25-B540-BF32AE0B13A0}"/>
          </ac:picMkLst>
        </pc:picChg>
        <pc:picChg chg="add del">
          <ac:chgData name="Angela Diamidia" userId="1a58db489722af74" providerId="LiveId" clId="{8410CD83-3B57-4FB8-B320-500082CF0CD7}" dt="2020-12-11T17:03:28.159" v="897" actId="22"/>
          <ac:picMkLst>
            <pc:docMk/>
            <pc:sldMk cId="3409775868" sldId="263"/>
            <ac:picMk id="13" creationId="{961BE370-7CF7-4B2D-BBB5-43751993EDBE}"/>
          </ac:picMkLst>
        </pc:picChg>
        <pc:picChg chg="del">
          <ac:chgData name="Angela Diamidia" userId="1a58db489722af74" providerId="LiveId" clId="{8410CD83-3B57-4FB8-B320-500082CF0CD7}" dt="2020-12-11T09:47:46.739" v="181" actId="21"/>
          <ac:picMkLst>
            <pc:docMk/>
            <pc:sldMk cId="3409775868" sldId="263"/>
            <ac:picMk id="14" creationId="{4C156382-F5AD-40E9-893A-B0A26A63A50A}"/>
          </ac:picMkLst>
        </pc:picChg>
        <pc:picChg chg="add mod modCrop">
          <ac:chgData name="Angela Diamidia" userId="1a58db489722af74" providerId="LiveId" clId="{8410CD83-3B57-4FB8-B320-500082CF0CD7}" dt="2020-12-11T17:04:22.864" v="903" actId="732"/>
          <ac:picMkLst>
            <pc:docMk/>
            <pc:sldMk cId="3409775868" sldId="263"/>
            <ac:picMk id="18" creationId="{27128107-FDA5-4C3B-BC69-C00C3CA6B660}"/>
          </ac:picMkLst>
        </pc:picChg>
        <pc:picChg chg="add mod modCrop">
          <ac:chgData name="Angela Diamidia" userId="1a58db489722af74" providerId="LiveId" clId="{8410CD83-3B57-4FB8-B320-500082CF0CD7}" dt="2020-12-11T18:48:57.849" v="935" actId="1076"/>
          <ac:picMkLst>
            <pc:docMk/>
            <pc:sldMk cId="3409775868" sldId="263"/>
            <ac:picMk id="20" creationId="{5CA6FCB3-103F-4A5D-8921-4678B6FC352A}"/>
          </ac:picMkLst>
        </pc:picChg>
        <pc:picChg chg="add mod">
          <ac:chgData name="Angela Diamidia" userId="1a58db489722af74" providerId="LiveId" clId="{8410CD83-3B57-4FB8-B320-500082CF0CD7}" dt="2020-12-11T17:05:42.246" v="910" actId="14100"/>
          <ac:picMkLst>
            <pc:docMk/>
            <pc:sldMk cId="3409775868" sldId="263"/>
            <ac:picMk id="22" creationId="{76DDA3AE-9CEA-4423-B150-A3AD584F584B}"/>
          </ac:picMkLst>
        </pc:picChg>
        <pc:picChg chg="add mod modCrop">
          <ac:chgData name="Angela Diamidia" userId="1a58db489722af74" providerId="LiveId" clId="{8410CD83-3B57-4FB8-B320-500082CF0CD7}" dt="2020-12-11T18:48:43.920" v="933" actId="1076"/>
          <ac:picMkLst>
            <pc:docMk/>
            <pc:sldMk cId="3409775868" sldId="263"/>
            <ac:picMk id="24" creationId="{BD84BC4F-24A6-4D31-B1C4-AFD0379A7433}"/>
          </ac:picMkLst>
        </pc:picChg>
      </pc:sldChg>
      <pc:sldChg chg="modTransition">
        <pc:chgData name="Angela Diamidia" userId="1a58db489722af74" providerId="LiveId" clId="{8410CD83-3B57-4FB8-B320-500082CF0CD7}" dt="2020-12-11T18:41:36.494" v="922"/>
        <pc:sldMkLst>
          <pc:docMk/>
          <pc:sldMk cId="3370231748" sldId="264"/>
        </pc:sldMkLst>
      </pc:sldChg>
      <pc:sldChg chg="addSp delSp modSp mod modTransition modAnim">
        <pc:chgData name="Angela Diamidia" userId="1a58db489722af74" providerId="LiveId" clId="{8410CD83-3B57-4FB8-B320-500082CF0CD7}" dt="2020-12-11T18:54:51.508" v="991" actId="12"/>
        <pc:sldMkLst>
          <pc:docMk/>
          <pc:sldMk cId="3917592158" sldId="265"/>
        </pc:sldMkLst>
        <pc:spChg chg="mod">
          <ac:chgData name="Angela Diamidia" userId="1a58db489722af74" providerId="LiveId" clId="{8410CD83-3B57-4FB8-B320-500082CF0CD7}" dt="2020-12-11T18:54:51.508" v="991" actId="12"/>
          <ac:spMkLst>
            <pc:docMk/>
            <pc:sldMk cId="3917592158" sldId="265"/>
            <ac:spMk id="3" creationId="{57A39BD1-0C87-4DA2-A90B-05156916B010}"/>
          </ac:spMkLst>
        </pc:spChg>
        <pc:picChg chg="add del mod">
          <ac:chgData name="Angela Diamidia" userId="1a58db489722af74" providerId="LiveId" clId="{8410CD83-3B57-4FB8-B320-500082CF0CD7}" dt="2020-12-11T11:21:45.755" v="862"/>
          <ac:picMkLst>
            <pc:docMk/>
            <pc:sldMk cId="3917592158" sldId="265"/>
            <ac:picMk id="4" creationId="{5AFC1090-48D5-4146-AEE9-0DC1D3E64DE8}"/>
          </ac:picMkLst>
        </pc:picChg>
        <pc:picChg chg="add del mod">
          <ac:chgData name="Angela Diamidia" userId="1a58db489722af74" providerId="LiveId" clId="{8410CD83-3B57-4FB8-B320-500082CF0CD7}" dt="2020-12-11T11:24:09.456" v="864"/>
          <ac:picMkLst>
            <pc:docMk/>
            <pc:sldMk cId="3917592158" sldId="265"/>
            <ac:picMk id="5" creationId="{390C49EA-AF1F-4801-9047-0DC9D2D497D8}"/>
          </ac:picMkLst>
        </pc:picChg>
        <pc:picChg chg="add del mod">
          <ac:chgData name="Angela Diamidia" userId="1a58db489722af74" providerId="LiveId" clId="{8410CD83-3B57-4FB8-B320-500082CF0CD7}" dt="2020-12-11T11:25:16.245" v="866"/>
          <ac:picMkLst>
            <pc:docMk/>
            <pc:sldMk cId="3917592158" sldId="265"/>
            <ac:picMk id="6" creationId="{2CE30DC8-5A73-43F2-BC7F-5DB6CCCF032E}"/>
          </ac:picMkLst>
        </pc:picChg>
        <pc:picChg chg="add del mod">
          <ac:chgData name="Angela Diamidia" userId="1a58db489722af74" providerId="LiveId" clId="{8410CD83-3B57-4FB8-B320-500082CF0CD7}" dt="2020-12-11T11:25:53.711" v="867"/>
          <ac:picMkLst>
            <pc:docMk/>
            <pc:sldMk cId="3917592158" sldId="265"/>
            <ac:picMk id="7" creationId="{5A52E7AC-F557-4BFB-9A8D-6FBAEE2FB654}"/>
          </ac:picMkLst>
        </pc:picChg>
        <pc:picChg chg="add mod">
          <ac:chgData name="Angela Diamidia" userId="1a58db489722af74" providerId="LiveId" clId="{8410CD83-3B57-4FB8-B320-500082CF0CD7}" dt="2020-12-11T11:25:53.711" v="867"/>
          <ac:picMkLst>
            <pc:docMk/>
            <pc:sldMk cId="3917592158" sldId="265"/>
            <ac:picMk id="8" creationId="{2C1E2ECF-DDA3-4CFB-8509-E786F278EBDA}"/>
          </ac:picMkLst>
        </pc:picChg>
      </pc:sldChg>
      <pc:sldChg chg="addSp modSp new mod modTransition">
        <pc:chgData name="Angela Diamidia" userId="1a58db489722af74" providerId="LiveId" clId="{8410CD83-3B57-4FB8-B320-500082CF0CD7}" dt="2020-12-11T19:04:11.289" v="993" actId="27636"/>
        <pc:sldMkLst>
          <pc:docMk/>
          <pc:sldMk cId="1903010933" sldId="266"/>
        </pc:sldMkLst>
        <pc:spChg chg="mod">
          <ac:chgData name="Angela Diamidia" userId="1a58db489722af74" providerId="LiveId" clId="{8410CD83-3B57-4FB8-B320-500082CF0CD7}" dt="2020-12-11T11:27:32.495" v="881" actId="20577"/>
          <ac:spMkLst>
            <pc:docMk/>
            <pc:sldMk cId="1903010933" sldId="266"/>
            <ac:spMk id="2" creationId="{17B40EEA-C599-48B4-BA0B-54BF6128D2A1}"/>
          </ac:spMkLst>
        </pc:spChg>
        <pc:spChg chg="mod">
          <ac:chgData name="Angela Diamidia" userId="1a58db489722af74" providerId="LiveId" clId="{8410CD83-3B57-4FB8-B320-500082CF0CD7}" dt="2020-12-11T19:04:11.289" v="993" actId="27636"/>
          <ac:spMkLst>
            <pc:docMk/>
            <pc:sldMk cId="1903010933" sldId="266"/>
            <ac:spMk id="3" creationId="{0032BE0B-0B91-42B4-AD85-8762508E656D}"/>
          </ac:spMkLst>
        </pc:spChg>
        <pc:picChg chg="add mod">
          <ac:chgData name="Angela Diamidia" userId="1a58db489722af74" providerId="LiveId" clId="{8410CD83-3B57-4FB8-B320-500082CF0CD7}" dt="2020-12-11T11:28:27.820" v="882"/>
          <ac:picMkLst>
            <pc:docMk/>
            <pc:sldMk cId="1903010933" sldId="266"/>
            <ac:picMk id="4" creationId="{DFBCEA33-5558-459B-9E2B-D97817A4E26E}"/>
          </ac:picMkLst>
        </pc:picChg>
      </pc:sldChg>
    </pc:docChg>
  </pc:docChgLst>
</pc:chgInfo>
</file>

<file path=ppt/media/image1.jpeg>
</file>

<file path=ppt/media/image10.png>
</file>

<file path=ppt/media/image15.png>
</file>

<file path=ppt/media/image2.png>
</file>

<file path=ppt/media/image3.txt>GIF89a&#65533;&#65533; &#65533; &#65533;&#65533;&#65533;&#65533;  &#65533;&#65533;&#65533;&#65533; &#65533;  &#65533;         !&#65533;NETSCAPE2.0   !&#65533;
 &#65533; ,    &#65533;&#65533;  &#65533;&#65533;&#65533;&#65533;0&#65533;I&#65533;&#65533;8&#65533;&#891;&#65533;`(&#65533;di&#65533;h&#65533;&#65533;l&#65533;p,&#65533;tm&#65533;x&#65533;&#65533;|&#65533;&#65533;&#65533;&#65533;pH,&#65533;&#548;r&#65533;l:&#65533;&#1064;tJ&#65533;Z&#65533;&#1580;v&#65533;&#65533;z&#65533;&#65533;xL.&#65533;&#65533;&#65533;z&#65533;n&#65533;&#65533;&#65533;|N&#65533;&#65533;&#65533;&#65533;&#65533;~&#967;&#65533;&#65533;&#65533;&#65533;&#65533;&#65533;&#65533;x&#65533;&#65533;&#65533;&#65533;n&#65533;&#65533;&#65533;&#65533;d&#65533;&#65533;&#65533;&#65533;Z&#65533;&#65533;&#65533;&#65533;P&#65533;&#65533;&#65533;&#65533;F&#65533;&#65533;&#65533;&#65533;<&#65533;&#65533;&#65533;&#65533;-&#65533;&#65533;&#65533;&#65533;&#65533;(&#65533;&#65533;&#65533;&#65533;&#65533;&#65533;&#65533;&#65533;&#65533;&#65533;&#65533;&#65533;&#65533;&#65533;&#65533;&#65533;&#65533;&#65533;&#65533;&#65533;&#65533;&#65533;
&#65533;&#65533;&#998;&#65533;&#65533;&#1247;&#65533;&#65533;&#1494;&#65533;&#65533;&#1741;&#65533;&#65533;&#1990;&#65533;&#65533;&#65533;}&#65533;&#65533;&#65533;&#65533;&#65533;&#65533;&#65533;&#65533;&#65533;&#65533;&#65533;&#65533;&#65533;&#65533;&#65533;&#65533;&#65533;&#65533;&#65533;&#65533;&#65533;K&#65533;@&#65533;&#65533;D&#65533;J&#65533;BR&#65533;T&#65533;{X&#65533;&#65533;/S)&#65533;"j&#65533;&#65533;F&#65533;C&#65533;&#65533; &#65533;&#531;RL&#65533;\&#65533;D%&#727;H\&#156;9D&&#859;>l&#65533;!@ &#65533;2&#65533;Nzb&#65533;&#65533;P&<&#65533;Z :!i&#65533;hk&#65533;&#65533;&#65533;&#65533;4&#65533;Q&G\&#65533;Jg&#65533;&#65533;\&#65533;6&#65533;&#1501;L&#730;=&#65533;6Y&#65533;V&#892;&#65533;&#65533;@&#1785;p9&#65533;&#65533;&#65533;Y&#65533;$&#65533;&#65533;-S&#65533;)X&#65533;&#65533;C5&#65533;Cc&#65533; &#65533;<n&#65533;8&#65533;d&#515;Kb&#65533;&#65533;&#3202;&#65533;<c&#65533;[&#65533;Ja&#65533;A7=ZS.+u9&#65533;>&#1913;u&#65533;3&&#65533; &#65533;&#65533;P&#1884;&#65533;&#65533;-&#65533;$&#65533;x$&#65533;K[8&#65533;gx&#65533;a|&#65533;&#65533;l&#65533;&#65533;&#65533;f&#65533;&#65533;zd)&#65533;\&#65533;}&#65533;&#65533;&#65533;]&#65533;&#65533;&#65533;&#537475;@/a&#1315; &#65533;?&#65533;&#65533;I&#65533;&#65533;&#65533;&#65533;-PU&#65533;U&#65533;&#65533;h&#65533;&#65533;W&#65533;y&#65533;Q&#65533;S&&#65533;1E`&#65533;&#65533;U&#65533;&#65533;"&#65533;u@[!&#65533;%6YZ&#65533;R ^&#65533;H&#65533;&#65533;&#65533;aV&#65533;&#65533;&#65533;&#65533; &#65533;Q&#65533;@&#65533;&"&#65533;"&#65533;&#65533;&#65533;bm&#65533;&#65533;&#65533;&#65533;&#65533;YXc|G&#65533;&#65533;'-&#65533;&#65533;!&#65533;4I$&#65533;&#65533;	0&#65533;&#65533;B&#65533;&#65533;&#65533;&#65533;&#65533;$@:9&#461;&,&#65533;&#65533;x&#65533;&#65533;&#65533;X&#65533;Y(^h^>	&#65533;&#65533;[&#65533;E~&#65533;&#65533;f4&#65533;&#24738;d&#65533;&#1923;q&#65533;u$o&#65533;m&#65533;'&#65533;{f&#65533;&#65533;&#65533;z$u&#65533;&#65533;SL"&#65533;(&#65533;&#65533;&#65533;t<!.J	#&#65533;&#65533;yi&#65533;&#65533;\!0&#65533;T&#65533;i&#65533;s#Nv&#25367;&#65533;&#549;&#65533;&#65533;&#65533;aQ3<&#65533;&#65533;&#1539;&#65533;&#65533;&#65533;$&#65533;*+&#65533;&#65533;&#65533;-&#65533;&#65533;hB&#65533;&#748;&#65533;P&#65533;L&#65533;&#65533;f&#65533;^&#65533;U&#65533;Z&#65533;5&#65533;=&#65533;,&#65533;&#65533;&#65533;&#65533;&#65533;&#65533;A&#65533;&#65533;&#65533;&#65533;l&#65533;&#65533;&#1772;&#65533;&#65533;&#65533;Z&#1210;&#65533;&#65533;&#65533;&#65533;&#65533;&#65533;b&#65533;&#65533;&#910;&#1711;&#65533;v&#955;lo&#65533;:&#65533;,&#65533;&#65533;&<k&#65533;&#65533;&#65533;Y*&#65533;&#65533;&#65533;&#65533;#&#65533;&#65533;&#65533;I&#65533;&#65533;9&#65533;` &#65533;8&#65533;&#65533;&#1762;&#262;&#65533;&#65533;&#65533;&#65533;"&#1257;&#65533;=&#65533;T&#65533;cj&#65533;Ur%&#65533;n9&#65533;&#65533;&#65533;*&#65533;&#65533; i&#65533;&#65533;L&#65533;&#65533;w3&#65533;7 &#65533;&#65533;f&#65533;&#65533;{4]t&#65533;G#&#65533;&#65533;&#65533;=&#65533;&#65533;tS&#65533;Wu-*&#65533;&#65533;&#65533;RQ&#65533;(&#65533;"v&#65533;&#65533;c&#65533;(&#65533;&#65533;(&#65533;&#65533;&#684;&#65533;&#65533;&#574;&#65533;Eu&#1799;&#65533;l+e&#65533;&#65533;w&#65533;p&#65533;&#65533;sI&#65533;&#65533;{&#65533;&#65533;&#65533;&#65533;@&#65533;&#65533;&#65533;&#65533;9&#65533;&#65533;,&#65533;lO&#65533;&#65533;9D=&#65533;&#65533;S&#65533;&#65533;~&#65533;&#29523;<[&&#65533;&#65533;&#65533;Qzk&#65533;&#65533;&#1478;&#65533;WW&#65533;/&#65533;A&#65533;&#65533;&#65533;p&#65533;&#65533;&#65533;I&#65533;&#65533;N&#65533;/&#65533;On|q9&#65533;&#65533;&#65533;&#65533;F?=V&#65533;&#65533;&#1423;&#65533;&#231;<&#65533;&#65533;<b&#65533;o&#65533;&#65533;&#65533;u&#65533;&#65533;Q&#65533;\&#65533;k&#65533;a&#65533;&#65533;i5&#65533;&#65533;&#65533;&#65533;&#65533;oC&#1722;;(Tb&#65533;&#223;&#65533;&#65533;&#65533;&#65533;@&#65533; (&#65533;Q=&#65533;%&#65533;
&#65533;&#65533;6&#65533;@&#65533;&#65533;(&#65533;&#65533;&#65533;&#65533;v&#65533;DA
&#65533;s&#65533;&#65533;&#65533;W&#65533;g'&#65533;U&#65533;a&#65533;&#65533;'L4&#65533;33&#65533;&#65533;p&#65533;&#65533;aX &#65533;&#65533;^&#65533;&#65533;=&#1797;MDa&#65533;&#65533;&#65533;ELF}&#65533;&#65533;%&#674;&#65533;N&#65533;NEB&#65533;)~&#65533;[P&#65533;&#65533;k&#65533;`&#65533;E-&#65533;&#65533;&#65533;7&#65533;3&#65533;0&#65533;&#65533;&#65533;&#65533;&#65533;&#65533;F5&#65533;&#65533;&#65533;0&#65533;&#65533;&#65533; 7&#65533;&#65533;&#65533;&#65533;&#65533; =&#65533;&#65533;}&#65533;&#65533;X?fm&#65533;&#65533;&#65533;&#65533;H&#65533;4r!]|&#65533;$9&#65533;HR2p&#65533;&#1799;%3&#65533;AN&#65533;c&#65533;&#65533;LDC9FRb&#65533;#&#65533;1%7&#1447;&#65533;S&#943;&#65533;&#65533;&#65533;%8@)KT&#65533;2&#65533;&#65533;te.&#65533;A&#65533;]&#65533;&#65533;&#65533;&#65533;x&#65533;9&#65533;&#65533;^&#65533;&#65533;f&#65533;&#65533;&#65533;f:s&#65533;t&#65533;&#65533;&#65533;I&#65533;jZ&#65533;&#65533;&#806;6&#65533;&#65533;&#65533;m!&#65533;&#65533;'4q&#65533;'\,&#65533;&#65533;&#65533;D&#65533;8&#65533;&#65533;v&#65533;&#1244;&#65533;\&#65533;&#65533;f&#65533;Nv&#65533;M&#65533;5&#65533;f&#65533;&#65533;O{&#65533;&#65533;&#204;&>J&#1026;&#65533;&#65533;M&#65533;B&#65533;&#1030;:&#65533;&#65533;&#65533;&#65533;D'J&#1098;r# !&#65533;
  ,&#65533; B &#65533; 6  &#65533;X&#65533;&#65533;&#65533;0&#65533;I&#65533;&#65533;&#65533;&#65533;&#891;&#65533;&#65533;&#65533;&#65533;di&#65533;(&#65533;&#65533;@&#65533;&#65533;p&#65533;&#65533;&#65533;+&#65533;x8~&#65533;j&#65533;&#65533;`@x&#65533;&#65533;&#65533;$.&#65533;k:&#65533;&#1064;tJ&#65533;ZW&#65533;&#65533;r&#65533;y&#65533;4-w&#65533;T&#65533;i&#65533;Fno&#65533;T&#65533;E&#65533;&#65533;:Do&#65533;&#65533;&#65533;~&#65533;[&#65533;&#65533;&#65533;1^&#65533;&#65533;&#65533;2&#65533;&#65533;&#65533;&#65533;W&#65533;&#65533;
&#65533;V&#65533;}f&#65533;D-=&#65533;&#65533;k,#&#65533;"&#65533;&#65533;&#65533;9&#65533;t^&#65533;xC&#65533;&#65533;[Ly &#65533;&#65533;&#65533;O&#65533;&#65533;I&#65533;&#65533;&#65533;&#65533;T&#65533;&#65533;I&#65533;&#65533;#&#65533;&#65533;jy=&#65533;&#65533;&#65533;&#65533;z&#65533;&#65533;&#65533;
?&#65533;Z&#65533;,&#65533;&#65533;&#65533;&#65533;&#65533;W&#65533;&#65533;O&#65533;&#65533;&#65533;B&#65533;;'0&#65533;@"&#65533;D&#65533;&#65533;D^y&#65533;&#65533;dH1&#65533;&#65533;&#65533;!ZH7&#65533;&#65533;&#65533;&#458;&#65533;&#188103;&#65533;$&#65533;	&#65533; &#65533;L&#65533;`&#22799;0&#65533;&#65533;&#65533;&#65533;&#65533;&#65533;#5&#673;&#65533;&#65533;&#65533;vF&#65533;&#65533;&#65533;&#65533;&#65533;:-&#65533;&#65533;&#65533;Lo@&#65533;u&#65533;&#65533;A&#65533;j&#65533;&#65533;&#65533;3&#65533;u&#65533;)&#65533;&#65533;&#1651;kH&#65533;&#65533;&#65533;*9&#65533;&#65533;&#669;K&#65533;B&#65533;4&#65533;jb&#65533;IH&#65533;~R&#65533;&#65533;&#65533; !$T&#65533;&#65533;c~~n&#65533;J&#65533;&#583;&X&#444;&#559;_&#928;C&#65533;&#65533;&#65533;&#65533;&#65533;&#998;&#65533;&#65533;P&#65533;&#65533;&#65533;&#65533;M?N  !&#65533;
  ,&#65533; A &#65533; 5  &#65533;X&#65533;&#65533;&#65533;0&#65533;I&#65533;&#65533;.&#65533;&#891;&#65533;&#2501;di&#65533;&#33326;l&#65533; &#65533;&#65533;&#65533;4
&#65533;r&#65533;&#65533;&#65533;&#24352;&#65533;"&#65533;&#548;&#65533;&#65533;&#65533;&#1878;PNQ&#65533;Z&#65533;&#65533;gt&#65533;-h&#65533;&#65533;&#65533;W2&#65533;eV}&#65533;&#65533;8&#65533;]e[&#65533;py(&#65533;&#2034;&#65533;W~VzP&#65533;u&#65533;^&#65533;&#65533;&#65533;&#65533;&#65533;&#65533;&#65533;&#65533;&#65533;&#65533;&#65533;&#65533;.xk&#65533;BS&#65533;&#65533;&#65533;&#65533;&#65533;&#65533;a&#65533;i&#65533;&#65533;I&#65533;|v&#65533;&#65533;&#65533;&#65533;&#65533;&#65533;z S&#65533;8&#65533;Bei9&#65533;&#65533;&#65533;&#65533;5Oc&#65533;&#65533;&#65533;"&#65533;&#65533;&#65533;&#65533;&#65533;&#65533;*M&#65533;S#&#65533;&#65533;*~&#65533;&#65533;W&#65533;&#65533;&#65533;&#65533;=&#65533;&#65533;&#65533;&#65533;&#65533;&#65533;&#65533;^&#34044;&#65533;jn&#65533;&#564;u&#65533;WE)&#65533;jay&#65533;L&#65533;&#65533;x&#65533;.I&#65533;HqS&#65533;}A*j&#1848;q&#65533;&#65533;&#65533;7&#65533;&#1545;d&#65533;a&#65533;(SV&#65533;&#65533;&#65533;Cu&#65533;.&#65533;#@`&#65533;,7i&#65533;&#65533;i`&#65533;&#65533;Xh&#65533;>wHM&#65533;&#65533;&#65533; &#65533;2&#65533; &#65533;&#65533;~&#65533;&#65533;
%'&#130;U&#65533;6&#65533;&#661;&#65533;1&#65533;,&#65533;e&#65533;ZVX&#65533;&#65533;m&#65533;D&#1071;Z&#65533;Bi&#65533;&#65533;&#65533;c+&#65533;&#1966;&#65533;&#65533;&#65533;e &#65533;&#65533;&#65533;r6&#65533;&#812;&#65533;&#464;#WB&#65533;`0c.&#65533;3&#65533;&#1829;&#133630;8&#65533;&#65533;&#65533;*i.&#65533;O&#65533;^&#65533;z&#65533;&#65533;&#1495;  !&#65533;
  ,&#65533; @ &#65533; 8  &#65533;X&#65533;&#65533;&#65533;0&#65533;I&#65533;&#65533;m&#65533;&#891;&#65533;`(&#65533;din&#65533;&#65533;&#65533;,&#65533;p,&#65533;&#65533;&#65533;&#65533;x&#65533;&#65533;&#1581;&#65533;&#65533;&#65533;/H,v&#65533;&#65533;&#65533;/e0&#65533;&#1045;&#65533;&#65533; &#65533;lt+&#65533;&#65533;&#65533;X&#65533;-w&#1969;zmn_&#65533;&&#65533;{&#65533;xm&#65533;&#65533;l|&#65533;&#65533;xJ}~n&#65533;Mb&#65533;&#65533;tWk&#65533;`&#65533;&#65533;?r&#65533;&#65533;N&#65533;Q&#65533;.&#65533;&#65533;&#65533;&#65533;8&#65533;i=&#65533;&#65533;&#65533;&#65533;&#65533;&#65533;&#65533;&#65533;XU&#65533;&#65533;3&#65533;.&#65533;p=&#65533;`&#65533;]&#65533;&#65533;&#65533;Yhj&#65533;&#65533;&#573;0&#65533;|N&#65533;^&#65533; &#65533;h&#424;&#65533;&&#65533;v&#65533;&#65533;W&#65533;&#65533;h&#65533;N&#65533;a&#316;&#65533;$&#65533;_&#65533;&#65533;&#65533;&#65533;&#65533;&#65533;&#65533;&#65533;&#65533;j&#65533;&#65533;&#65533;l&#65533;&#65533;&#587;&#65533;&#1834;&#65533;&#65533;&#65533;@`&#1982;8
#J&#65533;x&#65533;R&#65533;v&#65533;j&#65533;&#65533;&#1660;w&#65533;BJsB&#65533;!&>LIw&#65533;&#65533;&#65533;j&#65533;&#65533;rE_&#65533;&#65533;'&#65533;&#65533;I&#65533;&&#862;&#65533;&#65533;a&#65533;s&#65533;&#65533;&#65533;H&#65533;e&#65533;4)DTG4U0&#1385;&#65533;&#65533;
&#65533;&#65533;P&#65533;jD&#65533;&#65533;Bz(vP&#65533;&e&#65533;\&#65533;&#65533;&#1654;&#65533;&#65533;&#65533;DF.&#65533;v&#65533;&#65533;&#65533;&#759;&#65533;&#2047;'&#65533;L8p&#65533;&#200;I&#65533;M&#65533;&#65533;&#65533;&#65533;	  !&#65533;
  ,&#65533; B &#65533; 4  &#65533;&#65533;&#65533;&#65533;0&#65533;Ik+8&#65533;&#891;&#65533;`(&#65533;di&#65533;h&#65533;&#65533;l&#65533;p,&#1012;&#65533;x&#65533;&#65533;{&#65533;&#1015;R&#65533;&#65533;+9 &#65533;R)p&#65533;&#65533;cs&#65533;Z&#65533;&#65533;&#65533;L&#65533;&#65533;z3&#65533;&#65533;Kv
&#65533;0c\n&#65533;&#65533;vH&#65533;&#65533;&#65533;&#65533;&#65533;4~&#65533;&#65533;&#65533;&#65533;|Gp#~#S&#65533;v&#65533;&#65533;}L&#65533;&&#65533;&#65533;&#65533;S&#65533;&#65533;&#65533;&#65533;,&#65533;&#65533;=&#65533;&#65533;"&#65533;&#65533;>&#65533;Y&#65533;s&#65533;&#65533;&#65533;K&#65533;V&#65533;&#65533;&#65533;&#65533;&#65533;&#65533;&#65533;&#65533;1r&#65533;
t&#65533;C&#65533;&#65533;&#65533;&#65533;&#65533;*C&#65533;q&#65533;&#442;&#65533;&#768;&#809;&#65533;(&#65533;B&#65533;&#776;&#65533;&#65533;&#65533;&#65533;&#65533;[ &#65533;,&#65533;&#65533;&#65533;&#65533;8
&#65533;3&#65533;&#65533;&#65533;&#65533;&#65533;1&#65533;
H&#65533;&#65533;>9&#65533;\&#560;a O&#65533;hXp&#65533;K&#65533;&#65533;U&#65533;&#65533;&#65533;&#65533;&#65533;:&#65533;&#65533;&#65533;&#65533;'&#65533; w,D\&#65533;L&#65533;y&#65533;&#65533;&#65533;&#405;F&#386;)/[&#65533;!&#65533;t&#65533;3&#65533;&#65533;@3&#1570;&#65533;m&#65533;&#65533;&#65533;&#401;Z&#65533;&#65533;&#65533;&#65533;B&#65533;&#65533;&#1283;&#1387;&#65533;&#65533;&#65533;&#65533; K&#65533;&#1258;]&#65533;&#65533;T&#65533;JR&#65533;&#65533;m3&#65533;&#65533;&#65533;&#65533;N&#573;&#65533;#/&#2047;&#65533;;&#65533;&#65533;&#65533;&#65533;&#65533;m&#65533;b&#522;&#65533;&#65533;&#65533;&#65533;{:,&#65533;&#65533;&#65533;&#65533;|"cN  !&#65533;
  ,&#65533; ? &#65533; 7  &#65533;H&#65533;&#65533;&#65533;0&#65533;I&#65533;&#65533;&#65533;&#65533;&#891;&#65533;`(&#65533;di&#65533;h&#65533;&#65533;&#65533;&#65533;p\rms&#65533;F&#65533;|&#24480;&#65533;2 &#65533;&#228;R&#65533;9&#65533;P&#65533;3JN&#65533;X&#65533;5&#741; &#65533;&#65533;&#65533;qL&o&#65533;&#65533;6&#65533;& &#65533;u{&#65533;&#65533;&#65533;t&#65533;&#65533;"&#65533;&#65533;&#65533;CkF{&#65533;<&#65533;&#65533;&#65533;&#65533;&#65533;&#65533;&#65533;C"&#65533;&#65533;N&#65533;e&#65533;&#65533;&#65533;&#65533;&#65533;&#65533;&#65533;&#65533;&#65533;&#65533;F2v%F&#65533;&#65533;&#65533;&#65533;&#65533;&#65533;&#65533;Y}&#65533;&#65533;&#65533;&#65533;&#65533;&#65533;!Hv[&#65533;F&#65533;&#65533;&#65533;&#65533;&#65533;&#65533;$&#65533;&#428;o&#65533;&#65533;&#65533;&#382;&#65533;&#65533;&#65533;S&#65533;&#65533;&#65533;&#65533;&#65533;0&#65533;&#65533;|&#65533;&#65533;&#65533;&#65533;&#65533;&#65533;G&#65533;*E@&#65533;bc&#65533;*&#65533;p&#65533;&#65533;&#65533;&#1092;&#65533;&#65533;*\&#65533;&#65533;S&#65533;(&#65533;p&#65533;2&#65533;&#65533;&#65533;s&#65533;&#65533;4p&#65533;p&#65533;&#65533;&#65533;lLF&#65533;&#65533;`&#65533;_&#65533;#-&#65533;&#65533;&#65533;&#65533;c
&#65533;&#65533;&#65533;&#65533;&#65533;&#65533;~%G&#65533;R&#65533;G&#65533;V-&#65533;E&#65533;&#65533;&#65533;=&#65533;& &#65533;&#65533;&#65533;&#65533;&#65533;Xkf&#65533;CM&#239;`&#202;&#65533;&#65533;&#65533;&#1073;h&#1258;5&#1608;C&#65533;&#65533;p&#65533;.&#65533;Y&#65533;&#65533;V	oe&#65533;&#65533;&#65533;V&#65533;&#1403;N&#65533;[&#65533;'3&#65533;J&#65533;&#65533;y`1&#65533;r#K&#1396;&#65533;+&#65533;C&#65533;b&#65533;&#825;&#65533;&#65533;&#928;C&#65533;&#65533;&#65533;s !&#65533;
  ,&#65533; A &#65533; 0  &#65533;X&#65533;&#65533;&#65533;0&#65533;I&#65533;6&#65533;&#891;&#65533;&#65533;&#65533;di&#65533;h&#65533;&#65533;l&#65533;plrm&#65533;&#65533;&#65533;&#65533;&#65533;&#65533;&#65533;&#65533;&#65533;&#65533;&#548;&#65533;Q&#65533; F&#65533;&#65533;I@&#65533;Z&#65533;V&#65533;t&#65533;p&#65533;,"&#65533;&#65533;&#65533;ZE [&#65533;M&#65533;&#65533;o&#65533;&#65533;&#65533;&#65533;&#65533;]&#65533;}&#65533;&#65533;o&#65533;xfz&#65533;U&#65533;&#65533;G&#65533;&#65533;z&#65533;&#65533;0&#65533;l&#65533;$O&&#65533;&#65533;&#65533;)pn&#65533;kW&#65533;D&#65533;&#65533;T&#65533;&#65533;&#65533;&#65533;&#65533;t+}k|&#65533;t&#65533;&#65533;&#65533;&#65533;&#65533;&#65533;&#65533;&#65533;&#65533;X&#65533;~&#65533;Mn~&#65533;&#65533;&#65533;&#65533;&#65533;&#65533;X&#65533;&&#65533;3&#65533;&#65533;&#65533;&#65533;V&#65533;&#65533;&#65533;^&#65533;&#65533;LW&#65533;&&#65533;&#65533;&#65533;Uc&#65533;&#65533;&#65533;&#65533;vh&#65533;o&#65533;6&#65533;&#65533;&#65533;&#65533;&#65533;7&#65533;)Pa@bf@&#65533;@&#65533;X,*LQM&#65533;8&#65533;&Vh&#65533;&#65533;&#65533;&#65533;&#65533;&#65533;&#65533;q&#65533;&#65533;P&#65533;N&#65533;J& &#65533;&#65533;!XRB&#65533;&#65533;&#65533;]&#65533;8K&#410;s&#65533;&#65533;&#65533;q&#65533;D?$]&#65533;&#65533;&#65533;R&#65533;&#33588;&#65533;&#65533;
&#1170;N&#65533;b&#65533;&#65533;&#65533;$&#65533;&#65533;9*&#65533;&#65533;*&#65533;0ZZ&#1590;_&#65533;pw&#65533;Y:Y&#65533;&#65533;&#65533;&#65533;'&#65533;&#65533;&#65533;&#65533;&#65533;uU&#65533;&#65533;)&#65533;&#554;!tXF&#65533;i&#65533;&#65533;&#65533; e&#65533;J&#65533;I  !&#65533;
  ,&#65533; : &#65533; <  &#65533;&#65533;&#65533;&#65533;0&#65533;I&#65533;,8&#65533;&#891;&#65533;`(&#65533;di&#65533;h&#65533;&#65533;l&#65533;p,&#65533;tm&#65533;x&#65533;&#65533;|&#65533;&#65533;&#65533;&#65533;pH,&#65533;&#548;r&#65533;l:&#65533;PU J&#65533;M&#65533;&#65533;&#65533;&#65533;za&#1903;Xs%&#65533;&#65533; &#65533;&#65533;,&#65533;&#65533;&#65533;.&#65533;U&#65533;9P	&#65533;]zCuw&#65533;&#65533;&#65533; &#65533;+
,&#65533;&#65533;5o&#65533;&#65533;p
&#65533;&#65533;2&#65533;t&#65533;F&#65533;&#65533;/y?&#65533;&#65533;&#65533;&#65533;6~&#65533;&#65533;&#65533;&#65533;&#65533;3&#65533;&#65533;%&#65533;&#65533;&#65533;&#65533;&#65533;k~&#65533;&#65533;&#65533;&#65533;-w&#65533;&#65533;&#283;&#65533;&#65533;&#65533;&#65533;&#65533;&#65533;"&#65533;&#65533;&#65533;&#65533;&#65533;&#65533;&#65533;k&#65533;)&#65533;~&#65533;&#65533;R7&#65533;&#65533;B&#1542;q&#65533;<&#65533;&#65533;&#65533;i&#65533;&#65533;:&#65533;&#65533;&#65533;&#65533;&#65533;$&#65533;1&#65533;&#65533;&#65533;&#65533;&#65533;&#65533;&#65533;+>&#65533;q&#65533;&#65533;`&#65533;&#65533;&#65533;Z&#65533;&#65533;w&#65533;ES`&#65533;IYl&#65533;P &#65533;u&#65533;7?/$&#65533;&#65533;&#65533;&#65533;&#65533;KXaq&#65533;&#65533;&#65533;\@	&#1038;&#65533;V&#65533;6y&#65533;d&#65533;&#65533;3CS'&#65533;&#65533;LZ;c-MW&#65533;V^-&#65533;I&#65533;&#1327;`&#65533;>&#65533;:mk&#65533;fsh&#65533;!3&#65533;&#65533;&#65533;:&#65533;&#65533;&#65533;A&#65533;&#65533;&#1848;w&#65533;&#65533;&#65533;&#65533;&#65533;&#65533;&#2047;&#65533;&#65533;&#65533;&#65533;b !&#65533;
  ,&#65533; : &#65533; >  &#65533;&#65533;&#65533;&#65533;0&#65533;I&#65533;&#65533;&#65533;&#65533;&#187;&#65533;`(&#65533;di&#65533;h&#65533;&#65533;l&#65533;p,&#65533;tm&#65533;x&#65533;&#65533;|&#65533;&#65533;&#65533;&#65533;pH,&#65533;&#548;rX:&#65533;&#65533;(&#65533;&#65533;Z&#875;V&#65533;uu&#65533;&#65533;xYU&#65533;&#65533;&#36154;&#65533;%&#65533; &#65533;&#65533;&#65533;&#65533;&#65533;&#65533;&#65533;&#1728;&#65533;&#65533;kw%}~W&#65533;+&#65533;&#65533;8]D&#65533;&#65533;K 4u&#65533;&#65533;-#z&#65533;&#65533;&#65533;&#65533;&#65533;&#65533;&#65533;/n&#65533;&#65533;&#65533;&#65533;&#65533;&#65533;&#65533;&#65533;"&#65533;&#65533;&#65533;&#65533;&#65533;&#65533;&#65533;&#65533;&#65533;&#65533;&#240;<&#65533;&#65533;&#180;&#65533;&#65533;@&#314;&#65533;&#817;&#896;&#65533;,&#65533;)&#65533;&#65533;&#146;&#65533;4&#65533;%&#65533;#&#65533;&#65533;&#65533;&#65533;A&#65533;#&#65533;&#65533;N&#65533;&#65533;&#65533;C&#65533;&#65533;!&#65533;&#65533;&#65533;a&#65533;y(Dw&#65533; 4&#65533;'&#65533;&#65533;&#65533;) :&#65533;&#65533;&#65533;&#65533;	t&#65533;&#65533;u&#65533;&#65533;&#65533;&#460;;&#65533;&#65533;&#65533;KU&#65533;)&#65533;:&&#65533;CC&#65533;:x&#65533;&&#65533;&#65533;Ke&#65533;a&#65533;&#615;V Yn&#65533;&#65533;&#65533;g&#65533;pE&#65533;&#65533;& &#1797;&#65533;;HC&#65533;&K~3&#65533;&#65533;xI)R&#65533;)b&#65533;|&#65533;&#65533;&#1651;AG&#65533;&#65533;+WY&#65533;p&#65533;&#645;&#65533;&#65533;-&#65533;u$&#65533;&#65533;&#65533;&#65533;w&#65533;[W~&#65533;&#65533;&#65533;zc&#65533;]Z{B&#65533;&#65533;J&#65533;&#65533;J&#65533;&#65533;&#65533;&#65533;&#65533;&#65533;LP&#65533;&#65533;Xm&#65533;C&#65533;'&#65533;&#65533;h#&O&#65533;1&#65533;Zck<&#65533;_&#65533;;a !&#65533;
  ,&#65533; @ &#65533; @  &#65533;X&#65533;&#65533;&#65533;0&#65533;I&#65533;&#65533;&#65533;&#891;&#65533;`(&#65533;dib&#65533;&#65533;&#65533;l%&#65533;p,&#65533;tm&#65533;x&#65533;&#65533;|&#65533;&#65533;pH&#65533;&#65533;&#548;0PR&#65533;!aIEB&#65533;&#65533;6&#65533;&#65533;&#65533;
pw&#65533;&#65533;&#65533;+3zMR&#65533;&#65533;&#65533;EK&#65533;
&#65533;p&#65533;&#65533;&#65533;}v&#65533;I}Hw&#65533;KyC&#65533;Z&#65533;G_&#65533;T&#65533;#5&#65533; &#65533;w_J&#65533;>/&#65533;x&#65533;&#65533; &#65533;&#65533;&#65533;&#65533;G&#65533;&#65533;&#65533;rzP&#65533;af&#65533;&#65533;&#65533;]&#65533;&#65533;&#65533;&#65533;&#65533;G&#65533;4M&#65533;&#65533;&#65533;&#65533;&&#65533;&#65533;&#65533;&#65533;E&#65533;wI&#1379;&#65533;&#65533;&#65533;:&#65533;&#65533;&#65533;=}&#65533;Y&#65533;C&#65533;&#65533;&#65533;&#65533;D&#65533;&#65533;&#65533;&#65533;&#65533;&#65533;1|&#65533;&#65533;`&#65533;&#65533;&#65533;&#65533;&#65533;~k$&#65533;&#65533;&#65533;&#65533;B8&#65533;&#65533;&#65533;%{`bc&#65533;Q&#65533;&#65533;4&#65533;&#65533;&#65533;&#65533;&#65533;q"&#65533;.&#65533;U&#65533;&#65533;&#65533;&#65533;d&#65533;<&#65533;j&#65533;&#65533;&#1067;&#65533;._&#65533;
%&#65533;&#65533;&#65533;&#65533;8s&#65533; e&#65533;&#65533;B&#65533;*]&#65533;&#65533;ELe)PrM&#1192;X&#65533;&#1721;&#65533;&#65533;c&#65533;&#65533;G&#65533;&#65533;&#186;""&#1587;2&#65533;&#65533;t!&#65533;&#65533;[&#65533;f%P&#65533;&#65533;-&#65533;&#65533;u'&#309;&#737;*&#65533;&#65533;o&#772;&#65533;&#65533;&#65533;#&#65533;-D&#65533;&#65533;1&#65533;&#65533;&#65533;w&#65533;|&#65533;&#65533;&#65533;&#728;3k&#65533;&#825;&#65533;&#65533;&#992;C&#65533;#L&#65533;&#65533;&#65533; !&#65533;
  ,&#65533; B &#65533; 7  &#65533;&#65533;&#65533;&#65533;0&#65533;I&#65533;&#65533;&#65533;&#65533;&#891;&#65533;`(&#65533;di&#65533;h&#65533;i&#65533;p,&#65533;tm&#65533;x&#65533;&#65533;|&#65533;&#65533;&#65533; &#65533;%,w+&#65533;r&#65533;l:'&#65533;)s&#65533;Z&#65533;&#65533;u&#65533;&#65533;z&#65533;0-xL&#65533;=&#65533;&#65533;&#65533;&#65533;T
&#65533;ks8P&#65533;O&#65533; &#65533;<&#65533;;il{&#65533;+ z~&#65533;?b%X&#65533;}o zv&#65533;G&#65533;#&#65533;&#65533;&#65533;&#65533;&#65533;89&#65533;CQ&#65533;&#65533;&#65533;Q}&#65533;z&#65533;&#65533;&#65533;&#65533;&#65533;o&#65533;&#65533;&#65533;\&#65533;&#65533;&#65533;&#65533;g&#65533;&#65533;&#65533;&#65533; &#328;&#1032;&#65533;&#65533;&#65533;#&#65533;&#65533;E&#65533;&#65533;&#65533;&#1173;&#65533;&#65533;U&#65533;&#65533;.&#65533;&#65533;]&#65533;|$&#65533;&#65533;&#65533;_&#65533;&#65533;&#65533;"&#65533;&#65533;&#65533;
&#65533;&#65533;&#65533;&#65533;&#65533;&#65533;m&#65533;&#65533;N&#65533;&#65533;&#65533;+&#65533;&#65533;&#65533;!2&#65533;!&#65533;D?SH&#65533;H&#65533;&#65533;X2I(&#65533;&#565;&#65533;c $&#65533;b@&#65533;`&#65533;&#65533;2&#65533;&#65533;s&#65533;&#1273;&#65533;d&#65533;7&#65533;&#922;&#65533;,&#65533;|&#65533;3]M}&#65533;)qy&#65533;(&#65533;&#596;&#65533;d&#65533;&#65533;S&#354;(&#65533;&#65533;&#40204;&#469;&#65533;&#65533;Y`h&#35522;}&#65533;&#65533;sQ&#65533;&#65533;&#65533;&#65533;d&#65533;u&#65533;&#65533;&#65533;&#65533;&#65533;t&#65533;&#65533;&#65533;puoC&#65533;&#65533;q'&#65533;&#65533;a9&#65533;&#1049;&#65533;&#65533; gxK&#65533;\&#65533;e	  !&#65533;
  ,&#65533; G &#65533; 0  &#65533;X&#65533;&#65533;&#65533;0&#65533;I&#65533;&#65533; k&#65533;&#65533;`(&#65533;@&#65533;h&#65533;&#65533;c&#65533;p,&#65533;tm&#65533;x&#65533;&#65533;g&#65533;&#65533;&#65533;p6&#548;F &#65533;&#65533;&#65533;&#65533;&#65533;L$t+&#65533;&#65533;M'&#65533;;&#65533;PUG&#65533;&#1690;&#65533;wWQ&#65533;&#65533;&#65533;]&#65533;&#959;#&#65533;
j-m}OqJ&#65533;r&#65533;&#65533;iV&#65533;&#65533;&#65533;{] Llb&#65533;&#65533;!&#65533;S&#65533;&#65533;&#65533;&#65533;&#65533;&#65533;&#65533;&#65533;&#65533;!&#65533;a&#65533;&#65533;t&#65533;a&#65533;&#65533;&#65533;e&#65533;&#65533;&#65533;&#65533;&#65533;&#65533;&#65533;&#65533;v&#65533;&#65533;&#65533;1q&#65533;&#920;&#65533;&#65533;&#65533;M&#65533;&#65533;n&#65533;(&#65533;&#65533;5&#65533;x&#65533;&#65533;&#65533;}MVf&#65533;&#65533;&#65533;)&#65533;&#65533;&#65533;j&#65533;&#65533;&#65533;&#65533;&#65533;&#65533;G&#65533;I&#65533;XB&#65533;-Q&#65533;&#65533;&#65533;%P&#65533;HV&#65533;J8&#65533;R&#326; A&#65533;d[&#65533;vsR&#65533;IrbD5&#65533;&#65533;&#65533;&#65533;%yj&#65533;v&#65533;P&#603;8Q	:&#65533;)&#65533;&#284;&#65533;2n&#65533; H&#65533;G4t&#65533;&#65533;P&#65533;W&#869;&#65533;r&#65533;;&#672;&#65533;&#1323;X&#65533;&#65533;&#65533;&#65533;$&#65533;&#1455;`&#65533;&#65533;&#65533;&#65533;&#65533;)&#1651;h&#1258;]&#65533;f,[;Z&#65533;r&#65533;$ !&#65533;
  ,&#65533; F &#65533; /  &#65533;X&#65533;&#65533;&#65533;0&#65533;Ik6&#65533;&#891;&#65533; &#65533;di&#65533;M&#65533;&#65533;l&#65533;p,&#65533;tm;b&#65533;|&#65533;&#65533;&#65533;&#65533;p'&#65533;&#1806;&#65533;\+ ,&#65533;&#1034;j`&#65533;&#65533;&#65533;V3]&#65533;&#65533;&#65533;&#65533;&#65533;2&#65533;X&#65533;&#65533;j9&#65533;z&#65533;&#65533;&#65533;aP&#65533;&#65533;@&#65533;~Rd&#65533;vwuL{&#65533;.g&#65533;Y&#65533;&#65533;gy&#65533;P; WgUE<&#65533;&#65533;nip
&#65533;&#65533;&#65533;
k&#65533;&#65533;&#65533;&#65533;&#65533;&#65533;q&#65533;&#65533;[V&#65533;h<&#65533;&#65533;&#65533;&#65533;&#65533;&#65533;&#65533;&#65533;&#65533;&#158;&#613;&#694;U~&#65533;&#65533;&#65533;&#65533;&#65533;!&#65533;&#65533;&#65533;&#65533;ai&#65533;&#65533;&#65533;6=&#65533;&#65533;<'&#65533;&#65533;0&#65533;&#65533;&#65533;&#65533;/<&#65533;wx&#65533;&#65533;5C&#65533;&#65533;tjY&#65533;%&#65533;_&#65533;:=&#65533;|&#65533;fP&#65533;(;
&#65533;&#65533;&#1488;&#791;v&#65533;&#65533;&#65533;&#561;T&#65533;&#463;t&#65533;&#65533;&#65533;C&#65533;OI
&#65533;*>XT
P&#65533;&#65533;*-&tb&#65533;&#583;`&#65533;<P\63"&#65533;I&#65533;}J&#1315;H9@;$&#65533;sU&#466;E&#65533;,m&#65533;&#65533;&#65533;&#65533;&#65533;V&#65533;@&#65533;*0&#65533;&#65533;&#65533;&#65533;&#65533;&#65533;s&#65533; !&#65533;
  ,&#65533; B &#65533; 6  &#65533;&#65533;&#65533;&#65533;0&#65533;I&#65533;&#65533;8&#65533;&#891;E(&#65533;di&#65533;h&#65533;&#65533;l&#65533;p,&#65533;tm&#65533;x&#65533;&#65533;&#61406;pH&#65533;&#548;r&#65533;l:c&#65533;&#65533;t
X&#65533;&#65533;l&#65533;a&#65533;6&#65533;`Q&#65533;4&#65533;&#65533;M&#65533;&#65533;#&#65533;&#65533;&#65533;&#65533;]|&#65533;&#65533;&#65533;~A\&#65533;U&#65533;&#65533;n-[&#65533;p&#65533;&#65533;{6y2&#65533;+&#65533;q#&#65533;
&#65533;&#65533;&#65533;(!p&#65533;&#65533;]&#65533;&#65533;&#65533;=F4&#65533;*&#65533;&#65533;&#65533;&#65533;X0&#65533;$^&#65533;&#65533;L&#65533;B&#65533;qi"~&#65533;O&#65533;/&#65533;)&#65533;&#65533;R&#65533;7&#65533;&#65533;&#65533;&#688;&#65533;&#65533;&#65533;&#1374;'|&#65533;&#65533;&#65533;&#65533;&#65533;Y&#1941;&#65533;&#65533;&#65533;&#65533;>&#18810;.^&#65533;&#65533; &#65533;b[&#65533;&#65533;&#65533;&#65533;&#65533;&#65533;&#65533;&#65533;&#65533;-&#65533;&#65533;&#65533;&#65533; Ox&#65533;&#65533;u&#65533;&#65533;@Hb&#65533; &#65533;&$2&#65533;K&#65533;<'&#65533;p5Ax <Uj&#65533;&#65533;&#997;w+&#65533;&#65533;9d&#65533;&#65533;+&#65533;L@@&#65533;!K""A~&#65533;	&#65533;&#65533;(ZJr&#65533;&#65533;VHT&#65533;&#65533;>0&#65533;rhJ&#65533;&#65533;82H&#65533;&#65533; &#65533;N20jL&#1452;-&#65533;&#65533;&#65533;&#65533;
l&#65533;]&#65533;~&#65533;&#65533;&#65533;DS&#65533;&e9&#65533;h&#65533;&#1264;&#65533;&#65533;&#65533;&#65533;K&#65533;&#65533;&#2047;&#65533;&#65533;Bu&#65533; !&#65533;
  ,&#65533; B &#65533; 6  &#65533;&#65533;&#65533;&#65533;0&#65533;I&#65533;&#65533;-&#65533;&#891;&#65533;`(&#65533;di&#65533;h&#65533;&#65533;l&#65533;p,&#65533;tm&#65533;&#65533;&#65533;&#65324;&#65533;&#65533;&#65533;pH,_&#65533;qy&#65533;,&#65533;&#65533;s&#65533;&#65533;&#65533; H&#65533;&#65533;tP&#65533;e&#65533;
t&#65533;&#65533;:np&#65533;&#65533;&&#65533;w&#65533;g&#65533;&#65533;[&#65533;Up[oq{&#65533;7[&#65533;&#65533;BQ'}0&#65533;IUN&#65533;&#65533;&#65533;&#65533;&#65533;1&#65533;y&#65533;&#65533;&#65533;&#65533;&#65533;&#65533;to!fIq&#65533;i &#65533;.&#65533;&#65533;h&#65533;j&#65533;2z&#65533;&#65533;"Zp&#65533;&#65533;l3&#65533;&#65533;&#65533;{&#65533;)&#65533;r&#494;f&#65533;&#65533;&#65533;&#65533;i&#65533;&#65533;&#65533;&#65533;&#65533;&#65533;&#65533;"&#65533;+&#65533;&#65533;&#65533;&#65533;!&#65533;&#65533;&#65533;a&#65533;&#65533;&#65533;&#65533;&#65533;&#65533;&#65533;&#65533;M&&#65533;&#65533;
&#65533;K^&#65533;[&#65533;&#65533;"o&#835;F&#65533;(&#65533;0&#65533;D&#65533;&#65533;B&#65533;&#65533;&#65533;K&#65533;&#65533;&#65533;M
H&#65533;w&#65533;&#65533;&#65533;&#65533;&#65533;&#65533; &#65533;#yd&#65533;&#65533;&#253;(&#65533;b&#668;!&#65533;&#65533;&#65533;0$&#65533;&#65533;&#65533;&#991;&#65533;@&#65533;&#65533;&#65533;R&#65533;I&#65533;&#65533;&#65533;8&#65533;&#65533;&#65533; 2E&#65533;&#65533;d
cA I3$R5&#65533;&&#1046;[Y&#65533;&#65533;&#65533;&#1412;Na2&#65533;&#65533;	&#908;>K&#65533;&#65533;5&#65533;&#1786;{&#65533;&#65533;&#65533;&#759;&#65533;&#65533;&#65533;&#65533;8+&#65533;E !&#65533;
  ,&#65533; ? &#65533; 7  &#65533;X&#65533;&#65533;&#65533;0&#65533;I&#65533;&#65533;&#65533;&#65533;&#891;&#65533;`(&#65533;di*&#65533;&#65533;&#65533;l&#65533;p,&#65533;tm&#65533;x&#65533;<)&#65533;&#65533;&#65533;d&#65533;&#65533;&#65533;&#65533;`&#65533;l:&#65533;F&#65533;2I&#65533;&#65533;&#65533;+T&#684;&#65533;R&#65533;*&#65533;zs`&#65533;&#65533;&#65533;&#65533;&#65533;&#65533;&#65533;jt&#65533;E&#65533;&#65533;&#65533;&#65533;&#65533;w^y
kd&#65533;&#65533;E &#65533;Gf&#65533;T&#65533;e&#65533;&#65533;&#65533;w&#65533;&#65533;bX&#65533;&#65533;&#65533;&#65533;&#65533;&#65533;&#65533;&#65533;5n{&#65533;&#65533;d&#65533;&#65533;9&#65533;d&#65533;<&#65533;/&#65533;&#65533;&#65533;&#65533;&#65533;&#65533;r&#65533;&#65533;=ZX&#446;&#65533;>&#65533;&#65533;&#65533;&#65533;<&#65533;&#65533;&#65533;&#65533;A&#65533;&#65533;&#65533;H&#65533;&#1938;&#65533;&#65533;&#65533;\O&#65533;4&#1294;&#65533; &#65533;&#65533;&#65533;&#65533;z&#65533;&#65533;h&#65533;&#65533;&#65533;%&#65533;8!k&#65533;&#543;&#65533;&#65533;&#65533;(&#65533;3x"!&#65533;*K&#65533;8&#65533;@&#65533;&#645;w&#65533;2j&#65533;&#529;WT&#65533;&#65533;&#1688;&#570;7c&#467;(S&#65533;Y&#65533;&#65533;8&#65533;z&#65533;&#65533;K&#65533;N&#65533;&#65533;RP&#65533;&#65533;&#65533;@&#65533;~Zi&#65533;&~&#65533;$ &#65533;&#65533;P&#65533;59&#65533;&#65533;j2&#65533;7&#65533;&#65533;&#65533;&#65533;+E&#65533;gn&#65533;&#65533;Ar&#65533;"&#65533;2  !&#65533;
  ,&#65533; B &#65533; >  &#65533;&#65533;&#65533;&#65533;0&#65533;I&#65533;&#65533;8&#65533;&#65533;;E(&#65533;di&#65533;h&#65533;&#65533;l&#65533;prm&#65533;xn&#65533;z&#65533;&#65533;1&#65533;%(&#65533;&#65533;dASd(&#65533;I&#65533;1P&#65533;v&#1763;&#65533;&#65533; IEjx&#822;U&#65533;&#65533;l{^&#65533;&#65533; &#65533;&#65533;&#65533;&#65533;1^Xj&#65533;7e#g+z^r&#65533;&#65533;Jj|j&#65533;&#65533;&#65533;&#65533;x ^&#65533;k&#65533;&#65533;/&#65533;"&#65533;&#65533;_&#65533;T&#65533;cB)&#65533;/%_&#65533;&#65533;&#65533;[&#65533;P&#65533;o&#65533;&#65533;n&#65533;f&#65533;&#65533;&#65533;|&#65533;1&#65533;&#65533;&#65533;&#65533;5&#65533;K%&#65533;&#65533;&#225;&#65533;,y&#1335;z)&#65533;&#65533;&#2030;&#65533;"&#65533;&#65533;&#65533;&#65533;&#65533;&#65533;.X0&#65533;&#65533;&#65533;&#65533;&#65533;&#65533;&#65533;&#65533;&#65533;&#65533;f&#65533;&#65533;y&#65533;&#65533;&#65533;
&#65533;&#65533;	G&#65533;&#65533;@:
\eeP#k#.&#65533;&#65533;&#65533;&#132; NDRj&#65533;&#65533;&#65533;6&#65533;&#1076;&#713;&#65533;C&#9490;!Q&#65533;n&#65533;b&#65533;&#65533;&#65533;&#65533;&#528;r&#65533;N#&#65533;&#65533;N&#65533;;&#65533;&#65533;2&#65533;O&#65533;N}<&#65533;&#65533;A&#65533;&#65533;L&#65533;tD&#1235;;&#65533;F&#65533;&#65533;&#65533;VC&#65533;B&#65533;&#65533;F6&#65533;&#554;&#65533;)A+Yg&#65533;~{	&#301;&#1851;&#65533;&#65533;&#65533;&#65533;&#759;&#65533;&#2047;&#65533;L&#65533;&#65533;aW&#65533;*^&#65533;, !&#65533;
  ,&#65533; C &#65533; 3  &#65533;X&#65533;&#65533;&#65533;0&#65533;I&#65533;&#65533;&#65533;&#891;&#65533;`x	bi&#65533;&#65533;&#65533;l&#49072;+&#65533;gm&#65533;&#65533;&#65533;&#65533;x&#65533;&#65533;&#65533;@ &#65533;c&#65533;&#65533;[&#65533;&#65533;K:E&#65533;&#65533;l&T=&#65533;8Mh8sa&#65533;&#65533;&#402;&#65533;&#1222;&#65533;`&#65533;0UE&#65533;#&#65533;(f\&#65533;&#65533;&#887;c&#65533;T&#65533;U}{&#65533;&#65533;x t-&#65533;&#65533;&#65533;V4&#65533;&#65533;[&#65533;&#65533;&#65533;F&#65533;&#65533;v&#65533;&#65533;&#65533;&#65533;5&#65533;&#65533;IO&#65533;&#65533;&#65533;&#65533;$&#65533;&#65533;L&#65533;
&#65533;&#65533;&#65533;&#65533;&#65533;&#65533;o&#65533;&#65533;&#65533;&#65533;&#65533;&#65533;&#65533;z&#65533;&#377;&#65533;&#65533;&#65533;&#535;&#65533;&#65533;&#65533;&#494;&#65533;&#65533;&#65533;&#1458;&#65533;&#65533;ND&#65533;&#65533;&#65533;W&#65533;,&#65533;&#65533;G&#65533;&#65533;&#65533;&#65533;&#65533;I&#65533;m&#65533;&#65533;&#65533;&#65533;&#65533;R*w&#65533;&#65533;&#65533;&#65533;wV$z&#65533;,&#442;JZ&#65533;#`&#65533;&#65533;&#199;#J&#65533;T&#65533;m&#65533;S@&#65533;Q&#65533;&#463; [T&#65533;"&#65533;&#595;'&#65533;&#65533;&#65533;&#65533;L-]>"s&#1086;5&#65533;&#1940;A&#627;&#65533;P!&#65533;&#65533;|&#65533;f&#65533;Pc77&#65533;&#65533;s&#65533;&#65533;9&#65533;C&#65533;l
A&#65533;NpT<&#65533;:h$&#65533;X&#65533;ll&#65533;&#65533;  !&#65533;
  ,&#65533; B &#65533; 6  &#65533;&#65533;&#65533;&#65533;0&#65533;I&#65533;&#65533;,&#65533;&#891;&#65533;&#65533;'E&#65533;&#65533;l&#65533;p,&#65533;t,&#65533;&#1849;&#65533;|&#65533;&#65533;&#65533;&#65533;P&#65533;&#65533;H&#1440;%&#65533;=&#65533;&#1261;&#65533;&#65533;Z&#65533;&#65533;&#65533;UP&#65533;&#65533;&#3119;{=&#65533;&#65533;&#65533;*u&#65533;&#65533;p#y&#65533;&#65533;&#65533;&#65533; $&#65533;&#65533;&#65533;&#65533;&#65533;t={%u&#65533;`&#65533;&#65533;/%:P&#65533;&#65533;&#65533;x4&#65533;&#65533;Ws)y&#65533;&#65533;wd&#65533;&#65533;&#65533;$%&#65533;&#65533;V&#65533;)&#65533;&#65533;&#65533;}U()&#65533;^&#65533;&#65533;&#65533;>/$&#65533;&#65533;&#65533;&#65533;&#65533;&#65533;&#65533;&#65533;&#65533;&#65533;1Z+&#65533;&#310;&#65533;A&#65533;&#749;&#65533;QR&#65533;&#65533;&#65533;,&#667;&#65533;&#65533;&#65533;&#65533;&#65533;-&#65533;&#65533;&#65533;G&#65533;&#65533;&#65533;&#1922;&#65533;&#65533;&#65533;&#65533;&#65533;&#65533;&#65533;&#65533;&#65533;&#65533;/&#65533;&#65533;&#65533;&#65533;&#65533;&#65533;&#65533;&#65533;&#65533;&#65533;7&#65533;r&#65533;&#65533;V&#65533;P&#65533;&#65533;&#65533;Q&#65533;&#65533;&#65533;.-&#65533;&#65533;&#65533;&#65533;/m&#65533;*^"&#65533;c&#65533;=NB&#65533;y&#65533;&#65533;&#65533;Q>&#65533;2&#65533;&#65533;&#65533;
&#65533;zHt&#65533;Rc&#65533;bAf&#65533;&#663;&#65533;&#65533;&#65533;I'&#65533;&#65533;H9D&#65533;a&R!>&#65533;&#65533;%&#425;v8^&#65533;Zl&#65533;*&#65533;&#65533;&#65533;&#65533;&#65533;X?g5&#65533;!&#65533;&#65533;&#65533;=y&#65533;e&#65533;  !&#65533;
  ,&#65533; B &#65533; >  &#65533;X&#65533;&#65533;&#65533;0&#65533;I&#65533;&#65533;8
&#65533;&#65533;&#65533;`(2`&#65533;h&#65533;&#65533;&#65533;&#65533;py&#65533;tmG-l&#65533;&#65533;&#65533;`&#65533;GHr&#65533;&#65533;r&#65533;l:&#65533;Ma	&#65533;lZ&#1196;6&#363;
&#65533;&#65533;xLv8"&#552;&#65533;m&#65533;pO&#1099;&#65533;&#65533;&#65533;&#65533;&#65533;&#1745;zn~q_eIt&#65533;.&#65533;&#65533;jr/l&#65533;&#65533;p&#65533;&#65533;&#65533;9&#65533;&#65533;&#65533;&#65533;&#65533;&#65533;&#65533;hj&#65533;m&#65533;&#65533;&#65533;+&#65533;&#65533;o[&#65533;&#65533;&#65533;&#65533;&#65533;B&#65533;]&#65533;]&#65533;&#65533;&#65533;&#65533;&#65533;&#183;&#65533;&#65533;&#506;&#65533;&#65533;&#805;&#65533;&#65533;&#65533;&#65533;&#65533;&#65533;&#65533;&#1500;:&#65533;&#65533;Xy&#65533;&#65533;&#65533;&#65533;&#65533;&#65533;&#65533;&#65533;x&#445;J&#65533;&#43426;&#65533;&#65533;@&#65533;&#65533;&#65533;v/&#65533;&#65533;&#65533;L&#65533;&#65533;&#65533;.&#65533;&#65533; :&#1713;gN*.
*|-&#65533;D{^$dBa&#141;}b&#65533;XbQ&#65533;nF6	&#65533;!_Z'&#65533;&#65533;)$bC.ib &#65533;&#65533;&#65533;8:&#65533;&#65533;&#65533;&#65533;&#65533;&#65533;&#65533;L&#65533;f&#65533;P&#65533;&#65533;&#65533;x&#65533;
&#65533;K&#65533;T&#65533;t&#1808;&#65533;&#65533;&#1454;`&#202;K&#65533;&#65533;&#1651;h&#1258;&#48429;&#1783;p$  !&#65533;
  ,&#65533; A &#65533; 8  &#65533;X&#65533;&#65533;&#65533;0&#65533;Ik6&#65533;&&#65533;&#65533;`(&#65533;&#65533;" (P&#65533;&#65533;z&#65533;p,&#65533;t&#65533;&#65533;m&#65533;&#65533;ToH&#65533;x&#65533;_ Ul:[&#65533;&#65533;&#65533;&#65533;|Zw*&#65533;&#65533;&#65533;z&#65533;&#65533;&#65533;&#65533;	.&#65533;Ke&#65533;zn&#65533;&#65533;&#65533;4&#65533;&#65533;&#65533;6e&#65533;&#65533;&#65533;<&#65533;1|&#65533; Rt&#65533;&#65533;pjd&#65533;&#65533;$r?B&#65533;f&#65533;Qt&#65533;l&#65533;&#65533;qj&#65533;&#65533;;s&#65533;&#65533;&#65533;&#65533;&#65533;&#65533;&#65533;&#65533;&#65533;W&#65533;#rI&#65533;|&#65533;&#65533;h6&#65533;&#65533;&#65533;&#65533;&#65533;&#175;&#65533;
[I&#65533;&#65533;&#65533;&#65533;&#65533;&#65533;&#65533;~&#1283;&#65533;&#65533;&#1496;&#1651;&#1736;&#65533;&#65533;&#65533;&#65533;&#65533;&#65533;&#65533;u5 &#65533;&#65533;&#65533;&#65533;v&#1902;/&#65533;&#65533;&#65533;&#65533;E&#65533;&#65533;=&#65533;N)r&#65533;&#65533;?9(T4E&#65533;&#65533;&#65533;&#65533;&#65533;
&#65533;5&#65533;|Ud1%\&#65533;&#65533;pAx&#65533;&#65533;&#65533;C&#65533;|&#65533;R&#65533;\&#626;&#65533;&#65533;?4&#65533;qI&#65533;&#65533;&#859;0,=&#65533;2&#286;{Jh&#65533;AM&#65533;"d&#65533;*&#65533;&#65533;%|T&#65533;z9T*&#65533;&#65533;&#65533;iZ0F&#65533;W`&#65533;&#65533;CI&#65533;D&#65533;&#65533;&#265;VA !&#65533;
  ,&#65533; ? &#65533; ;  &#65533;H&#65533;&#65533;&#65533;0&#65533;I&#65533;&#65533;&#65533;&#827;&#65533;`3 di&#65533;&#65533;&#65533;l&#65533;^&#65533;&#65533;&#65533;tm&#65533;x&#65533;&#65533;<&#65533;&#65533;&#65533;kH,r&#65533;&#65533;l(r&#65533;ZC&#65533;&#65533;&#65533;&#65533;&#65533;&#65533;[&#65533;&#65533;&#65533;
M&#65533;&#1073;z&#65533;@&#65533;p&#65533;&#65533;&#65533;vS&#65533;&#65533;&#65533;tz&#65533;&#65533;9oI'&#65533;s&#65533;&#65533;]=8&#65533;&#65533;&#65533;.$ui&#65533;&#65533;B&#65533;&#65533;&#65533;.&#65533;&#65533;&#65533;&#65533;&#65533; S&#65533;&#65533;&#65533;&#65533;&#65533;&#65533;&#65533;&#65533;&#65533;
H&#65533;&#65533;&#65533;&#65533;&#65533;&#65533;&#65533;\&#65533;&#65533;&#65533;m&#65533;&#65533;&#140;&#65533;&#65533;e&#65533;p&#65533;&#65533;&#65533;k&#65533;&#1113;&#65533;&#65533;&#65533;&#65533;U&#65533;
J%&#65533;&#65533;D&#65533;&#65533;&#65533;&#65533;\&#65533;&#26222;&#65533;&#65533;^&#65533;&#65533;&#65533;&#65533;\&#65533;&#65533;&#65533;,&#65533;h&#65533;&#65533;&#65533;t&#65533;&#65533;&#1922;n&#65533;*\&#560;Q&#65533;&#65533;&#65533;&#65533;kH&#65533;&#65533;&#65533;&#65533; H4&#65533;&#65533;j&#65533;&#463;;,A)Xit&#65533;&#1587;&#65533;&#1418;r&#65533;f&#65533;X&#65533;q &#640;)`&#65533;&#65533;&#65533;-&#65533;N#~J&#65533;&#65533;&#65533;E4{8]&#65533;3B&#65533;&#65533;j&#65533;%&#65533;&#65533;&#65533;;v&#1924;&#65533;&#1184;&#65533;\&#65533;l" 6lU$1&#666;&#65533;G"&#65533;Z&#65533;@&#65533;&#65533;m&#65533;sn&#65533;&#65533;v&#65533;$  !&#65533;
  ,&#65533; > &#65533; =  &#65533;X&#65533;&#65533;&#65533;0&#65533;I&#65533;&#65533;&#1545;&#827;&#65533; ( &#65533;h&#65533;Rc&#65533;&#65533;p&#65533;em&#65533;%i&#65533;|&#65533;&#65533;&#65533;&#65533;pH,&#65533;&#65533;&#65533;$k:Fn'&#1054;X,a&#1386;e&#65533;`&#65533;U&#65533;&#65533;&#65533;&#65533;&#65533;&#1541;n&#65533;&#65533;&#65533;&#65533;MGm*c&#65533;&#65533;&#65533;{&#65533;&#65533;/z KL&#65533;&#65533;(y$&#65533;&#65533;S 8H
&#65533;&#65533;&#65533;&#65533;q&#65533;l&#65533;&#65533;&#65533;&#65533;&#65533;[i5y8&#65533;&#65533;wqk&#65533;&#65533;&#65533;&#65533;r&#65533;&#65533;&#65533;&#65533;&#65533;|&#65533;*&#65533;&#65533;&#65533;&#65533;J&#65533;&#65533;&#65533;&#65533;&#221;&#65533;&#65533;&#65533;t&#65533;&#65533;&#65533;&#65533;&#65533;o&#65533;&#1288;&#65533;&#1634;&#65533;&#65533;&#65533;&#65533;u&#65533;&#65533;&#65533;&#65533;1&#65533;&#65533;&#65533;2&#65533;<&#65533;&#65533;&#65533;&#65533;&#65533;&#65533;&#65533;~&#65533;&#65533;&#65533;X&#65533;3F&#65533;&#65533;U&#65533;t&#65533;
&#65533;Y&#65533;&#65533;C&#526;`&#65533;f&#65533;&#65533; &#65533;&#65533;&#65533;|&#65533;&#65533;`c&#65533;&#65533;?&#65533;&#65533;`&#65533;B&#65533;PF&#65533;&#1665;2F"[N 8&#65533;&#65533;I&#65533;P0q&#65533;&#65533;#&#65533;G&#65533;*w&#65533;&#65533;Y&#65533;&#65533;O&#65533;N&#65533;D&#65533;&#65533;&#65533;&#65533;&#65533;H&#65533;&#65533;&#65533;&#65533;UvVF&#65533;j&#65533;&#65533;M&#65533;5Z&#65533;&#65533;!&#65533;V&#65533;&#65533;DY&#758;&#65533;&#1783;o  !&#65533;
  ,&#65533; = &#65533; @  &#65533;X&#65533;&#65533;&#65533;0&#65533;I&#65533;&#65533;&#65533;	&#65533;&#65533;&#65533;`n@)&#65533;h&#65533;NBi&#65533;p,kn]e&#65533;&#65533;|&#65533;&#1717;&#65533;H,&#65533;&#548;r&#65533;l:!&#65533;G&#65533;&#65533;l&#65533;&#65533;u&#765;H&#65533;&#65533;x&#65533;&#65533; &#65533;t&#65533;&#65533;&#65533;F&#65533;&#65533;x&#524;&#65533;&#65533;&#65533;|&#65533;&#65533;&#65533;;8hwY&#65533;&#65533;&#65533;nx&#65533;&#65533;&#65533;&#65533;&#65533;&#65533;Pnl&#65533;&#65533;&#65533;
&#65533;t&#65533;&#65533;&#65533;&#65533;evp&#65533;&#65533;7&#65533;&#65533;&#65533;&#65533;&#65533;&#65533;[&#65533;&#65533;&#65533;V&#65533;+&#65533;&#65533;<&#65533;&#65533;&#65533;&#65533;&#65533;&#65533;&#157;.&#65533;6&#65533;&#65533;&#65533;&#65533;&#65533;q&#65533;&#65533;&#65533;i` &#65533;&#65533;&#1743;&#65533;&#65533;&#65533;&#65533;b&#1190;&#65533;dY&#65533;&#65533;y&#65533;&#65533;r&#65533;&#65533;&#65533;&#65533;&#65533;&#65533;&#65533;V&#65533;&#65533;]&#65533;)&#65533;0F&#65533;-&#65533;&#65533;*P&#65533;&#65533;\&#65533;)&#65533;&#65533;&#65533;E*&#65533;PM&#65533;&#65533;#&#65533;&#65533;>&#65533;&#65533;&#65533;I&#65533;&#65533;HL&#65533;2&#626;&#65533;&#65533;$&#65533;6Zb&#322;c&#65533;&#65533;Dd&#1724;&#65533;JE$&#65533;;EAI&#65533;a&#65533;A&#65533;]&#65533;E&#65533;/H5&#65533; &#65533;=&#65533;SEI&#602;+&#65533;&#65533;\Cx&#65533;6lO&#65533;v&#65533;&#65533;`T&#65533;NA&#173;&#65533;A&#65533;&#65533;7&#65533;&#65533;&#65533;&#65533;&#65533;&#65533;&#65533;GW&#65533;L&#65533;&#65533;&#567;Q N&#65533;" !&#65533;
  ,&#65533; < &#65533; B  &#65533;X&#65533;&#65533;&#65533;0&#65533;I&#65533;&#65533;&#65533;	&#65533;&#65533;&#65533;`n  &#65533;h&#65533;N&#65533;&#65533;&#65533;p\A)&#65533;r&#65533;&#65533;tp&#65533;&#65533;&#65533;0%&#65533;&#65533;&#65533;&#548;r&#65533;l:&#65533;&#1064;tJ&#65533;%&#65533;&#1580;&#65533;&#65533;&#65533;z&#65533;&#65533;Z.&#65533;{&#346;y}&#65533;zF2{N&#65533;&#65533;&#65533;&#65533;&#65533;&#65533;&#65533;&#65533;H~&#65533;)pn&#65533;&#65533;5%&#65533;c&#65533;&#65533;&#65533;
 &#65533;&#65533;3c&#65533;&#65533; &#65533;&#65533;&#65533;h&#65533;_&#65533;G&#65533;r&#65533;&#65533;&#65533;&#65533;&#65533;&#65533;&#65533;t&#65533;&#65533;&#65533;&#65533;&#65533;&#65533;&#65533;&#65533;9&#65533;&#65533;&#65533;&#65533;&#65533;g&#65533;&#65533;&#65533;&#65533;&#65533;&#65533;3&#65533;&#65533;A&#65533;&#65533;&#65533;Yb&#65533;&#65533;}&#65533;&#65533;f&#65533;&#65533;&#65533;&#65533;&#65533;&#65533;
 v&#29622;&#65533;&#65533;*&#65533;&#65533;&#65533;&#65533;(&#65533;&#65533;&#65533;w&#65533;p&#65533;
&#65533;&#65533;&#65533;&#65533;H&#65533; Q&#65533;&#65533;*\&#65533;&#2047; &#65533;&#65533;A&#65533;&#65533;&#65533;>8w4,`&#65533;fb&#65533;&e&#65533;&#65533;X&#65533;&#65533;vhr]&#65533;&#65533;&#65533;lI&#65533;&#65533;&#65533;2X&#65533;l@&#65533;M&#65533;&#65533;&#65533;&#256;d&#65533;$iv]I&#65533;&#65533;R6h<U&#65533;&#65533;&#65533;R&#65533;&#65533;H&#65533;Ck&#65533;#&#65533;z&#65533;&#65533;ul=J%&#65533;]&#758;-&#65533;f3&#1804;K&#65533;&#65533; !&#65533;
  ,&#65533; ; &#65533; D  &#65533;X&#65533;&#65533;&#65533;0&#65533;I&#65533;&#65533;x&#65533;&#827;&#65533; ( $&#65533;h&#65533;Jc&#65533;&#65533;pl&#1042;r&#65533;&#65533;c&#65533;&#65533; &#65533;&#65533;&#1032;&#65533;d&#65533;&#65533;&#65533;l&#1000;tJ&#65533;Z&#65533;&#1580;v&#725;[&#688;XR&#65533;)&#65533;&#65533;t:&#65533;Q&#65533;&#1526;#&#65533;M&#1180;&#65533;>3&#65533;&#65533;&#65533;'y47]&#65533;&#65533;&#65533;&#65533;&#65533;wN&#65533;&#65533;'xws&#65533;&#65533;wm&#65533;u&#65533;#f
&#65533;x&#65533;&#65533;&#65533;&#65533;&#65533;}&#65533;&#65533;&#65533;&#65533;&#65533;&#65533;&#65533;.&#65533;a&#65533;-&#65533;&#65533;&#65533;W&#65533;&#65533;&#65533;A&#65533;&#65533;&#65533;&#65533;&#65533;&#65533;&#465;Z&#65533;#&#65533;{d&#65533;&#65533;o&#65533;&#65533;6&#1437;&#65533;&#65533;&#65533;&#65533;! x^&#65533;&#65533;&#65533;&#65533;&#65533;&#65533;(&#65533;&#65533;&#65533;&#65533;&#65533;;&#65533;&#65533;&#65533;Lh &#65533;&#65533;&#65533;&#65533;&#65533;&#65533;8&#366;@A&#65533;Ix=9&#65533;p&#1020;&#65533;#&#65533;&#65533;(&#65533;!&#65533;=h&#937;&#65533;&#65533;#&#65533; Ga&#65533;hH`D&#65533;&#65533;&#595;%B&#65533;&#65533;&#65533;&#663;0c>	Ib&#65533;G,'&#65533;+$2&#65533;&#991;&#65533;&#65533;TA&#65533;O&#65533;C-D9E!&#1188;&#65533;XT0&#65533;&#532;l&#65533;&#65533;dc&#65533;VA&#65533;&#65533;&#65533;&#65533;&#65533;U&#65533;&#65533;Bu&#65533;5,Q&#65533;&#65533;&#65533;&#65533;v&#65533;&#65533;Q&#65533;&#65533;&#65533;&#65533;&#65533;&#65533;k.&#65533;&#831;&#65533;O&#65533;#&#65533;-E&#65533;]&#65533;&#60224;xqa&#65533;&#65533;#K>&#65533;  !&#65533;
  ,&#65533; 9 &#65533; G  &#65533;h&#65533;&#65533;&#65533;0&#65533;I&#65533;&#65533;X	&#65533;&#65533;&#65533;`&#65533;mbi&#65533;&#65533;l&#65533;&#65533;qm&#65533;A0w&#63169;&#65533;G,&#65533;8&#420;2&#65533;&#65533;-&#65533;D&#65533;&#65533;E&#65533;Z&#65533;&#1580;v&#65533;&#65533;z&#65533;`p &#65533;&#65533;B&#65533;&#65533;\&#886;&#65533;&#65533;&#65533;&#65533;w&#65533;&#65533;&$~&#65533;6&#65533;cSU|&#65533;}u&#65533;&#65533;&#65533;9z&#65533;&#65533;cp&#65533;&#65533;&#65533;,c&#65533;&#65533; &#65533;&#65533;&#65533;&#65533;ev&#65533;h&#65533;&#65533;j&#65533;&#65533;'&#65533;/&#65533;&#65533;&#65533;>%A&#65533;&#65533;&#65533;&#65533;&#65533;&#65533;5&#65533;&#65533;{&#65533;&#65533;&#152;&#65533;&#65533;O&#65533;&#65533;&#65533;&#808;*&#65533;&#65533;&#65533;5&#65533;&#65533;6&#65533;&#65533;&#65533;&#65533;T&#65533;&#65533;I&#65533;&#65533;&#65533;&#65533;&#65533;&#65533;&#65533;0&#65533;9&#65533;&#65533;&#65533;&#65533;&#65533;&#65533;&#65533;a]&#65533;&#65533; &#65533;&#65533;&#65533;&&#65533;!p&#152;{*\x&#65533;B&#65533;&#65533;Z&#65533;Q&#65533;&&#65533;&#65533;*f&#65533;Bxc&#65533;	&#65533;]|&#480;&#65533;d&#65533;x(&#560;&#65533;&#727;X&#65533;b1&#65533;&#65533;O0s&#65533;&#65533;I&#10554;G6#&#65533;&#65533;&#616;
;&#65533;).n8&#65533;&#65533;&#65533;&#65533;v&#65533;"3&#65533;T&#65533;j&#65533;^&#65533;P&#768;&#65533;N&#65533;]&#65533;4&#65533;&#65533;V	#&#982;&#65533;"s&#65533;&#1783;p&#65533;&#65533;&#65533;&#65533;vm&#570;h92&#379;&#65533;[&#1855;&#65533;
L&#65533;&#65533;&#65533; !&#65533;
  ,&#65533; 8 &#65533; I  &#65533;X&#65533;&#65533;&#65533;0&#65533;I&#65533;&#65533;X&#65533;&#891;&#65533;&#65533;" dh&#65533;h&#65533;&#65533;&#65533;&#65533;p&#65533;qm&#65533;A0&#65533;|
&#65533;&#65533;oH&#65533;&#65533;&#65533;r&#65533;&#772;&#65533;&#65533;	`I&#65533;<d&#65533;J&#65533;z&#65533;&#65533;xL.&#65533;&#65533;&#65533;y&#65533;mOP&#65533;\&#1373;&#65533;Q&#65533;&#65533;}&#65533;A:&#65533;|&#65533;[z&#65533;&#65533;[&#65533;&#65533;&#65533;M &#65533;q&#65533;&#65533;&#65533;T&#65533;&#65533;3l&#65533;&#65533;{N;&#65533;&#65533;9&#65533;&#65533;&#65533;&#65533;&#65533;{&#65533;&#65533;>&#65533;[&#65533;&#65533;&#65533;Xu&#65533;&#65533;&#65533;&#65533;&#65533;&#65533;L&#65533;&#137;&#65533;&#321;&#65533;&#65533;r&#65533;&#65533;&#65533;&#65533;&#65533; &#65533;b&#65533;&#65533;&#65533;'&#65533;&#65533;&#65533;&#65533;&#65533;&#65533;&#65533;D&#65533;&#65533;v&#65533;&#65533;&#65533;Q&#65533;&#65533;&#65533;&#65533;'&#65533;&#65533;&#65533;&#65533;&#65533;<&#65533;&#65533;&#65533;YU&#65533;&#65533;&#65533;&#65533;&#65533; A+&#65533;&#65533;\&#65533;(\&#560;&#65533;C0&#65533;	!&#65533; &#65533;&#65533;S$bDA&#65533;n&#65533;&#65533;&#65533;&#65533;
	&#65533; &#65533;&#65533;&#65533;#&#65533;&#65533;H&#65533;QY	&#65533;*,4&#1676;&#65533;e&#1861;/7&,#&#65533;&#65533;&#65533;&#65533;*&#65533;<ja)S
&#65533;~&#65533;rD&#65533;	&#65533;V&#65533;u9&#65533;&#65533;C&#65533;?&#65533;&#65533;z&#65533;&#65533;K&#65533;2dPM&#65533;6&#65533;&#1159;p&#65533;&#669;{&#65533;&#1915;x&#65533;*&#65533;&#1686;B !&#65533;
  ,&#65533; 7 &#65533; L  &#65533;X&#65533;&#65533;&#65533;0&#65533;I&#65533;&#65533;W&#65533;&#891;&#65533;`! dh&#65533;h&#41765;&#65533;0&#65533;qm&#65533;A0&#65533;|&#65533;&#65533;oH&#65533;&#356;&#65533;1k-&#65533;&#65533;tj&#65533;&#65533;B&#65533;6&#65533;&#65533;z]9&#65533;&#65533;&#65533;&#65533;&#65533;=@r&#65533;&#65533;&#65533;t&#65533;&#65533;&#65533;@&#65533;Kr,{[C&#1093;&#65533;&#65533;d&#65533;&#65533;|&#65533;&#65533;c&#65533;&#65533;&#65533;k&#65533;fsG i&#65533;zo&#65533;T&#65533;&#65533;&#65533;S}@&#65533;m&#65533;X&#65533;&#65533;Pj&#65533;&#65533;l@&#65533;u&#65533;&#65533;&#65533;/&#65533;9&#65533;<&#65533;&#65533;j&#65533;&#65533;Z&#65533;&#65533;'&#65533;&#65533;&#65533;)&#65533;&#65533;&#65533;&#65533;&#65533;&#65533;&#65533;&#65533;D&#65533;&#65533;<&#65533;&#65533;h&#65533;z&#65533;&#65533;&#65533;5&#65533;&#65533;&#65533;:&#65533;$&#65533;&#65533; &#65533;&#65533;&#65533;&#65533;&#65533;&#65533;&#65533;
aA&#65533;/&#65533;&#65533;&#65533;&#65533;V&#65533;&#65533;H&#65533;&#65533;&#65533;&#65533;*\Xj&#65533;I#J&#65533;H&#65533;b&#65533;&#65533;&#65533;X&#65533;&#561;z&#65533;B^&#65533;&#65533;&#65533;6)&#65533;/7#&#65533;K	"&#65533;&#65533;,&#65533;(E0&#65533;&#65533;&#65533;&#65533;d03&#65533;&#65533;b&#65533;&#65533;&#65533;i&#65533;&#65533;&#65533;&^"M&#65533;&#65533;&#65533;R&#65533;%u<u&#65533;T&#65533;&#65533;\]&#65533;`t+WU^;a&#675;&#1651;h#j&#65533;&#65533;&#65533;S&#65533;!&#1376;&#65533;{O&#1723;x&#65533;&#65533;;B&#65533;&#65533;&#1746;}&#65533;&#65533;a0a	  !&#65533;
  ,&#65533; 6 &#65533; N  &#65533;X&#65533;&#65533;&#65533;0&#65533;I&#65533;&#65533;V&#65533;&#891;&#65533;&#65533; &#65533;`i&#65533;&#65533;$&#65533;i&#65533;&#65533;
&#65533;t&#65533;u&#65533;&#65533;&#65533;&#65533;&#65533;&#65533;UH,:&#65533;,&#65533;&#65533;[:}&#65533;&#65533;&#65533;I&#65533;&#65533;XZ`;&#65533;f&#65533;%x&#65533;#&#65533;=&#65533;&#65533;&#65533;&#814;l&#65533;&#65533;8d&#65533;&#65533;&#65533;&#65533;s&#65533;~q]&#65533;&#65533;{&#65533;R &#65533;&#65533;lt}&#65533;l&#65533;Rt]&#65533;qt&#65533;z&#65533;&#65533;x&#65533;`&#65533;&#65533;T&#65533;&#65533;&#65533;@bG&#65533;&#65533;&#65533;&#65533;&#65533;&#65533;&#65533;&#65533;&#65533;&#65533;:&#65533;&#65533;&#65533;&#65533;/&#65533;"&#65533;&#65533;]&#65533;&#65533;&#65533;4&#65533;&#65533;&#65533;&#65533;&#65533;&#65533;&#65533;&#65533;&#65533;&#65533;&#65533;&#65533;&#65533;&#65533;&#65533;F&#65533;&#65533;&#65533;&#65533;&#65533;&#65533;&#65533;&#65533;&#24361;&#65533;&#65533;&#65533;&#65533;
&#65533;&#65533;&#1559;\#&#65533;&#65533;&#65533;[&#65533;]&#65533;&#65533;&#65533;&#65533; 
H&#65533;&#65533;&#65533;&#65533;j&#65533;&#65533;&#65533;&#65533;&#198;'B"&#65533;DD]&#65533;A&#65533;@ni&#15883;R&#65533;&#65533;&#65533;QaIf&#65533;&#65533;&#65533;&#39438;&#65533;&#65533;&#65533;&#65533;&#65533;&#65533;O&#65533;&#65533;	%&#65533;9O&#65533;>n&#65533;hS(>&#65533;C&#65533;&#65533;;&#564;&#65533;&#1255;P&#65533;&#65533;L&#65533;&#65533;8&#65533;&#65533;&#65533;&#266;-&#65533;&#1327;`&#202;&#65533;&#65533;&#1587;h&#65533;&#65533;@Q&#65533;]&#65533;&#65533;&#65533;`V&#65533;&#1915;w  !&#65533;
  ,&#65533; 5 &#65533; P  &#65533;&#65533;&#65533;&#65533;0&#65533;I&#65533;&#65533;T&#65533;&#187;&#65533;`(&#65533;di&#65533;hZ
&#65533;&#65533;p,&#65533;,0&#65533;x&#65533;&#65533;&#65533;&#65533;&#65533;&#65533; *P&#65533;&#65533;&#548;&#1208;)&#65533;&#65533;&#65533;(TxJ&#65533;XY-&#65533;&#65533;&#65533;&#65533;&#1968;&#65533;&#65533;&#65533;&#65533;&#65533;@&#65533;znG&#65533;E&#65533;<H&#65533;V&#65533;x!#&#65533;&#65533;5&#65533;&#65533;1UEl&#65533;&#65533;$iw&#65533;&#65533;&D&#65533;&#65533;&#65533;&#65533;&#65533;Vj&#65533;&#65533;&#65533;&#65533;&#65533;}&#65533;N-&#65533;&#65533; v&#65533;&#65533;&#65533;&#65533;&#65533;&#65533;&#65533;n&#65533;&#65533;&#65533;&#65533;&#65533;&#65533;&#65533;f&#65533;&#65533;&#65533;&#65533;fU&#65533;&#65533;&#65533;x&#65533;&#65533;}&#65533;&#65533;&#65533;0&#65533;)l&#65533;&#898;0&#65533; &#65533;&#65533;0&#65533;&#65533;c&#864;&#65533;&#65533;&#65533;&#65533;&#65533;&#65533;&#65533;^&#65533;<&#65533;&#65533;&#65533; &#65533;&#65533;&#65533;7&#65533;&#65533;Y&#65533;,&#65533;Q&#65533;&#65533;&#65533;H1)`&#65533;zg , 0!&#65533;&#65533;&#65533;0&#65533;&#65533;m&#65533;,*&#65533;0O&#65533;&#65533;\i<d&#65533;C&#526;&#65533;,Y&#626;&#65533;I&#65533;0Y&#65533;J&#65533;4&#65533;&#65533;(&#65533;' &#65533;>Q(&#65533;&#65533;rhPi,&#65533;&#3241;&#65533;5I =&#65533;&#65533;&#65533;FBREZq&#65533;&#65533;D1&#65533;&#65533;&#65533;G&#363;&#65533;&#65533;D&#65533;*&#65533;&#65533;&#65533;&#886;/&#65533;&#65533;-9&#65533;&#65533;&#690;d&#65533;J&#65533;cT&#65533;	 &#65533;&#65533;
&#65533;&#65533;&#65533;&#65533;&#65533;z ^&#65533;&#65533;%&#65533;&#65533;&#65533;&#1472;&#65533;lB&#65533;&#65533;&#65533;&#65533;Kj&#825;3&#65533;&#862;C&#65533;&#65533;&#65533;  !&#65533;
  ,&#65533; 4 &#65533; R  &#65533;&#65533;&#65533;&#65533;0&#65533;I&#65533;&#65533;S&#65533;&#891;&#65533;&#65533;&#65533;di&#65533;h&#65533;&#65533;l&#65533;p&#65533;&#65533;&#65533;l&#65533;x&#65533;&#65533;&#65533;&#65533;&#65533;&#65533;&#65533;',&#65533;1&#65533;r&#65533;lJ&#65533;I&#65533;Ri5&#65533;v&#65533;#r&#65533;`t.&#65533;K&#65533; a&#65533;=&#65533;&#964;&#65533;&#65533;+H&#65533;&#65533;x&#65533;s&#65533;&#65533;oy&#65533;FvX&#65533;&#65533;>iw&#65533;&#65533;7&#65533;&#65533;9v#&#65533;&#65533;&#65533;3&#65533;&#65533;&#65533;&#65533;&#65533;(&#65533;&#65533;&#65533;wQ&#65533;&#65533;&#65533;$R&#65533;&#65533;&#65533;&#65533;&#65533;*&#65533;&#65533;&#65533;&#65533;&#65533;&#65533;&#65533;r&#65533;&&#65533;&#65533;&#65533;&#65533;d&#65533;V&#65533;'&#65533;*&#65533;&#65533;x&#65533;%&#65533;&#65533;r&#65533;&#65533;&#65533;&#65533;H&#927;&#65533;@&#65533;&#65533;&#65533;&#65533;&#65533;\&#65533;&#65533;nYi&#65533;&#65533;&#65533;G&#65533;&#65533;?&#65533;&#65533;_&#65533;&#65533;H&#65533;q&#65533;&#65533;&#65533;'&#65533;x&#65533;&#65533;r&#65533;&#65533;E&#65533;&#65533;&#65533;sp]&#65533; &#65533;&#65533;m&#65533;_&#65533;P&#65533;rH&#65533;&#65533;ZM&#65533;xB|SA&#65533;&#65533;0&#65533;&#65533;&#65533;&#466;2&#65533;&#1024;&#65533;&#726;&&#65533;&#65533;&#65533;&#345;+&#65533;&#65533;&#65533;!&#65533;:{&#65533;&#65533;T(A&#65533;Fm&#1796;&#65533;T&#65533;&#802;M[&#65533;&#65533;j)&#65533;&#65533;&#65533;&#65533;&#693;O&#65533;W&#65533;u
&#65533;'YOv]&#65533;&#65533;&#1462;p&#65533;N8&#65533;5+]&#65533;K&#65533;&#65533;V&#65533;&#2047;Y5&#65533;L&#65533;&#65533;&#65533;&#136;&#65533;&  !&#65533;
  ,&#65533; 2 &#65533; U  &#65533;&#65533;&#65533;&#65533;0&#65533;I&#65533;&#65533;R&#65533;&#891;&#65533;&#65533;&#65533;di>&#10862;&#65533;U&#65533;p,&#65533;tm&#65533;x&#65533;&#65533;<-&#65533;&#65533;&#65533;pH&#65533;&#65533;&#65533;r&#65533;l&#65533;&#65533;I&#65533;Zs&#65533;&#65533;v&#65533;Mr&#65533;`&#65533;7L.&#65533;&#65533;&#65533;z}
&#65533;&#65533;&#65533;|N&#65533;g&#65533;&#65533;p*&#1007;&#65533;&#1600;&#65533; i}&#65533;M&#65533;&#65533;JGp&#65533;&#65533;=no&#65533;&#65533;9G&#65533;&#65533;3w0H&#65533;&#65533;11&#65533;/
&#65533;&#65533;&#65533;Q&#65533;&#65533;&#65533;&#65533;&#65533;&#65533;&#65533;&#65533;&#65533;&#65533;&#65533;&#65533;&#65533;&#65533;&#65533;&#65533;&#65533;&#65533;&#65533;&#65533;s&#65533;&#65533;&#65533;&#65533;}&#65533;&#65533;&#65533;&#65533;L&#529;&#65533;}&#65533;&#65533;&#65533;N&#65533;&#65533;: &#65533;&#65533;W&#65533;&#1679;&#65533;&#65533;d&#65533;&#65533;&#65533;&#65533;&#65533;&#65533;&#65533;&#65533;&#65533;&#65533;C&#1178;&#65533;&#65533;&#65533;&#65533;&#65533;f&#65533;&#65533;E&#65533;&#65533;;&#65533;<&#573;&#65533;	L&#65533;&#65533;H&#65533;&#65533;L&#65533;!2ka &#65533;&#65533;9&#65533;&#65533;n"&#65533;&#65533;(&#65533;&#65533;&#65533;r&#65533;&#65533;J&#65533;x&#65533;#&#590;
Pm<&#37669;&#65533;&#65533;&#65533;\Y&#1352;&#65533;J&#65533;&#65533;|y&#65533;&#65533;&#65533;k?Q*p52&#65533;(&#65533;&#65533;`E&#65533;&#65533;'R!I&#65533;ZA&#65533;R&#65533;W2`&#65533;&#65533;$#&#65533;`&#65533;6&#65533;*&#65533;&#65533;T&#65533;]eMkcZ&#65533;&#65533;&#65533;&#65533;Dv&#65533;&#65533;hR&#65533;&#65533;k"&#2047;#  !&#65533;
  ,&#65533; 1 &#65533; W  &#65533;&#65533;&#65533;&#65533;0&#65533;I&#65533;&#65533;Q&#65533;&#891;&#65533;&#65533;&#65533;diB&#10862;,&#65533;p,&#65533;tm&#65533;x&#65533;&#65533;|&#65533;&#65533;&#65533;&#65533;pH,&#65533;&#65533;r&#65533;l&#65533;&#872;t&#65533;&#65533;&#65533;,V&#65533;&#65533;z&#65533;&#65533;&#65533;x|R&#65533;&#65533;&#65533;t$&#65533;&#65533;&#65533;&#65533;'#&#65533;&#65533;x&#65533;&#65533;&#65533;&#65533;&#65533;h~&#65533;^ &#65533;&#65533;TWr&#65533;&#65533;G&#65533;&#65533;NG&#65533;&#65533;&#65533;E&#65533;&#65533;&#65533;>O0I&#65533;&#65533;5)OP&#65533;&#65533;<&#65533;&#65533;&#65533;5&#65533;&#65533;&#65533;&#65533;&#65533;&#65533;&#65533;&#65533;&#65533;&#65533;&#65533;&#65533;&#65533;&#65533;H&#65533;&#65533;&#65533;&#65533;&#65533;&#65533;&#65533;&#219;&#65533;&#65533;&#386;|&#668; &#65533;7&#65533;&#65533;w&#65533;&#65533;&#65533;&#65533;]&#65533;2&#65533;G&#65533;Y&#65533;&#65533;c&#65533;&#65533;&#65533;&#65533;&#65533;7 &#65533;&#65533;&#65533;&#65533;&#65533;4&#65533;&#65533;?&#65533;3&#65533;&#65533;&#65533;&#65533;&#65533;&#65533;Z&#65533;&#65533;&#65533;&#65533;&#65533;&&#65533;&#65533;&#65533;&#65533;b~BX&?&#65533;J&#65533;&#65533;&#65533;&#65533;E"%^&#769;&#265;&#65533; G &#65533;&#65533;8&#418;F&#65533;(&#65533;&#65533;&#65533;&#65533;&#65533;%/>&#65533;&#65533;#R&#65533;
J&#1868;&#65533;r&#65533;f&#65533;&#65533;*hfL&#65533;:&#65533;"&#65533;l&#869;=fB&#65533;&#65533;&#65533;Tn&#65533;z^m&#65533;tk&#65533;]&#65533;&#1688;&#65533;&&#65533;&#65533;F&#65533;&#65533;&#65533;`&#65533;U&#65533;&#65533;&#65533;n&#65533;&#65533;u&#65533;.&#65533;'v&#65533;&#65533;%7&#1978;&#65533;&#65533;&#65533;&#65533;&#65533;&#65533;&#1970;&#65533;&#1009;&#65533;h%&#336;? &#65533;L&#65533;B !&#65533;
  ,&#65533; 0 &#65533; Z  &#65533;&#65533;&#65533;&#65533;0&#65533;I&#65533;&#65533;O&#65533;&#891;&#65533;&#65533;&#65533;di6&#10862;&#50486;p|&#65533;rmcA |&#65533;&#65533;&#65533;&#65533;pH,&#65533;&#65533;&#65533;/ (&#65533;&#1064;t&#65533;&#65533;&#1324;v&#65533;&#65533;)&#1904;x<&#65533;&#65533;hnN&#65533;I&#65533;&#65533;&#65533;&#65533;&#65533;&#65533;&#65533;&#65533;q&#65533;&#65533;&#65533;&#65533;~&#65533;&#65533;&#65533;&#65533;I|&#65533;&#65533;Tf&#65533;&#65533;OLt&#65533;&#65533;&#65533;&#65533;j )&#65533;&#65533;&#65533;&#65533;E&#65533;&#65533;K&#65533;<&#65533;&#65533;&#65533;&#65533;&#65533;&#65533;LW&#65533;&#65533;
&#65533;&#65533;&#65533;&#65533;&#65533;&#65533;&#65533;&#65533;&#65533;&#65533;&#65533;&#65533;=&#65533;&#65533;&#65533;&#65533;&#65533;&#65533;&#65533;]&#65533;^&#388;&#65533;&#65533;O&#65533;T&#65533;&#65533;]&#65533;&#1162;&#65533;&#65533;&#65533;Zr&#65533;&#65533;&#65533;a&#65533;<&#65533;&#65533;wlm&#65533;h&#802;I&#65533;&#65533;&#65533;&#65533;&#65533;&#65533;&#65533;&#65533;&#65533;&#65533;&#65533;&#65533;&#65533;&#65533;\&#65533;&#65533;b&#65533;&#65533;	H&#65533; &#65533;s&#65533;&#65533;KH&#287;8&#65533;
oH&#65533;&#1098;&#65533;&3&#65533;hq~&#65533;&#142;H&#65533;&#65533;V&#65533;~>>&#65533;&#65533;&#586;&#65533;&&#65533;V&#913;i&#65533;&#65533;2W&#65533;9&#65533;%&#65533;$&#65533;&#65533;L&#65533;&#65533;gH&F&#65533;0`&#65533;2&#38683;NCF=&#65533;&#65533;&#65533;&#1323;YZbe&#65533;&#65533;$&#65533;W4&#65533;&#65533;Xq&#65533;&#65533;[&#65533;t&#65533;&#65533;&#65533;&#65533;&#1524;4&#65533;&#65533;mw&#65533;]:&#65533;&#65533;=i&#65533;_}&#65533;
&#65533;Pw&#65533;&#65533;&#65533;+n&#65533;  !&#65533;
  ,&#65533; / &#65533; [  &#65533;&#65533;&#65533;&#65533;0&#65533;I&#65533;&#65533;N&#65533;&#891;&#65533;&#65533;&#65533;di&#65533;h&#65533;n&#65533;&#65533;h&#65533;&#65533;r&#65533;&#65533;&#1005;&#65533;&#65533;pH,&#65533;&#548;r&#65533;l&#936;tJ&#65533;*e&#1452;v&#65533;
&#65533;&#65533;&#65533; &#65533;&#65533;&#65533;&#65533;&#65533;&#24810;&#65533;pg N&#65533;/&#65533;&#65533;|&#65533;&#65533;&#65533;&#65533;&#65533;7&#65533;ox&#65533;&#65533;b&#65533;&#65533;&#65533;\en&#65533;&#65533;Y&#65533;&#65533;&#65533;N}&#65533;&#65533;H7@&#65533;&#65533;&#65533;Cle&#65533;&#65533;A &#65533;&#65533;&#65533;&#65533;&#65533;@&#65533;&#65533;&#65533;l?&#65533;&#65533;&#65533;&#65533;&#65533;&#65533;&#65533;x&#65533;&#65533;&#65533;+&#65533;&#65533;&#65533;&#65533;&#65533;&#65533;&#65533;&#65533;&#65533;t&#65533;&#65533;&#643;&#65533;_&#900;&#370;&#1237;&#65533;&#65533;&#65533;&#65533;y&#65533;&#65533;&#65533;&#65533;&#65533;&#65533;&#65533;U&#65533;&#65533;kF&#65533;&#65533;c&#65533;&#65533;&#65533;&#65533;&#65533;&#65533;&#65533;&#65533;&#65533;&#65533;&#65533;&#65533;&#65533; 
&#65533;&#65533;&#65533;&#65533;&#65533;&#65533;&#65533;!D&#65533;J&#65533;&#135;&#65533;&#65533;A&#65533;#&#65533;"&#65533;&#65533;:R	&#65533;&#65533;&#1094;E*f
'6i&#518;&#65533;&#261;&#484;&#65533;%%&#277;,&#65533;&#779;9&#65533;	&#854;&#65533;f&#65533;T&#65533; &#65533;&#65533;&#65533;Lt&#65533;	&#65533;W&#65533;&#65533;E&#65533;&#65533;&#65533;&#65533;&#65533;	&#1190;<IBE&#65533;&#65533;&#65533;T&#65533;&#65533;&#65533;&#65533;&#1702;&#65533;&#65533;^&#65533;&az&#65533;&#65533;&#65533;_&#1246;&#65533;&#65533;&#65533;m	6D&#65533;&#65533;j(&#65533;&#65533;&#65533;&#65533;u&#65533;(@&#65533;o&#65533;~&#65533;0&#65533;&#65533;&#65533;&#65533;&#65533;&#65533;c&#65533;N  !&#65533;
  ,&#65533; . } ^  &#65533;&#65533;&#65533;&#65533;0&#65533;I&#65533;&#65533;K&#65533;&#891;&#65533;&#65533;&#65533;di*&#10862;&#50422;p<
&#65533;l&#65533;x&#65533;&#65533;A&#65533;&#65533;?AP(&#65533;&#548;r&#65533;l:&#65533;&#1064;&#65533;%&#65533;Z&#65533;&#65533;lT&#65533;&#65533;z&#65533;&#2255;.&#65533;&#65533;&#734;&#65533;n&#65533;&#65533;&#65533;8T &#65533;&#1757;&#65533;&#65533;>0&#65533;&#65533;oj&#65533;&#65533;l&#65533;&#65533;&#65533;`d&#65533;&#65533;^t&#65533;&#65533;YC&#65533;&#65533;P>y&#65533;&#65533;O&#65533;&#65533;&#65533;Fjk&#65533;&#65533;BC
&#65533;&#65533;&#65533;}&#65533;&#65533;&#65533;&#65533;&#65533;&#65533;&#65533;&#65533;&#65533;&#65533;&#65533;&#65533;&#65533;&#65533;&#65533;]-&#65533;&#65533;&#65533;{5&#146;&#65533;&#65533;&#384;&#65533;&#745;&#65533;&#65533;r &#65533;j&#65533;^e(&#65533;]&#65533;&#65533;&#1786;J&#65533;&#65533;e&#65533;&#65533;
&#65533;&#65533;&#65533;o&#65533;&#65533;&#65533;&#65533;{ 4&#65533;&#65533;&#65533;&#65533;&#65533;&#65533;&#65533;E&#65533;&#65533;&#65533;&#65533;&#65533;&#65533;&#65533;]	(&#65533;&#877;&#65533;vD&#65533;P&#65533;&#65533;#J&#65533;2-&#65533;&#267;&#65533;&#65533;a&#65533;&#65533;&#65533;c6j&#65533;&#65533;&#65533;&#65533;`&#65533;&#65533;$&#65533;&#65533;&#1815;&#65533;&#65533;&#662;*&#65533;&#65533;t&#65533;r&&#65533;&#65533;/7V&#65533;1&#65533;&#65533;M&#65533;?V&#65533;&#1017; #&#65533;&#65533;&#65533;&#65533;O&#65533;&#65533;LP$&#65533;zD#&#65533;p&#65533;&#65533;h&#65533;&#65533;&#65533;&#65533;`&#65533;z.&#65533;&#65533;hY&#65533; &#65533;&#65533;&#53742;d&#65533;&#65533;&#65533;&#65533;"&#65533;}(&#65533;&#65533;&#65533;&#65533;&#65533;-&#1790;&#65533;CL&#65533;0S&#65533;/&#554;8&#65533;&#65533;&#385;C&#65533;  !&#65533;
  ,&#65533; - | `  &#65533;&#65533;&#65533;&#65533;0&#65533;I&#65533;&#65533;J&#65533;&#891;&#65533;&#65533;&#65533;di&#65533;f&#65533;&#65533;&#702;&#65533;&#1012;&#65533;&#65533;x&#65533;&#65533;&#65533;&#65533;
pXC&#65533;&#548;r&#65533;l:&#65533;&#1064;tJP&#65533;&#1580;vKq&#65533;&#65533;&#65533;;Z&#65533;&#36122;&#65533;&#65533;&#65533;&#65533;q&#65533;&#65533;&#1775;&#65533;&#65533;&#65533;&#65533;&#65533;&#65533;~&#65533;&#65533;f&#65533;&#65533;vn&#65533;&#65533;j(&#65533;&#65533;`{&#65533;&#65533;[&#65533;&#65533;&#65533;&#65533;W=F&#65533;&#65533;Pm&#65533;&#65533;&#65533;&#65533;&#65533;L&#65533;&#65533;&#65533;&#65533;&#65533;Ks
&#65533;&#65533;&#65533;&#65533;&#65533;&#65533;&#65533;&#65533;&#65533;&#65533;&#65533;&#65533;&#65533;&#65533;&#65533;&#65533;X&#65533;c&#65533;&#65533;&#65533;&#65533;&#65533;&#65533;N&#65533;&#65533;&#719;&#65533;&#65533;}&#65533;&#65533;&#65533;&#65533;G=&#65533;&#1569;tz&#65533;`eK&#65533;&#65533;j&#65533;&#65533;&#65533;&#65533;&#65533;&#65533;&#65533;&#65533;&#65533;&#65533;Z&#65533;&#65533;}&#65533;&#65533;&#65533;&#65533;&#65533;&#65533;S&#65533;M &#65533;&#65533;&#65533;&#65533;&#65533;&#1852;!\	&#65533;&#65533;9&#65533;V&#65533;&#1572;&#65533;&#65533;&#65533;H&#65533;q{#&#65533;=&#65533;&#65533;tD&#1583;&#65533;ES&#65533;q8&#65533;&#65533;J%&#65533;F&#65533;&#65533;I3&#65533;!k"&#65533;#&#65533;N=%&#65533;&#65533;&#65533;3&#65533;P6G&#65533; &#65533;&#65533;h&#65533;&#65533;&#65533;&#65533;`&#65533;&#65533;B&#65533;|/&#65533;Bu&#65533;UO-&#65533;`&#202;&#11499;YXg&#65533;X&#758;&#141;&#65533;p!&#65533;&#65533;Kw&#65533;&#1850;x&#65533;&#28523;Wl&#1022;u&#65533;&#65533;&#65533;u0a&#65533;t  !&#65533;
  ,&#65533; , z b  &#65533;&#65533;&#65533;&#65533;0&#65533;I&#65533;&#65533;@&#65533;&#891;&#65533;`(&#65533;d&#65533;&#65533;h&#65533;6&#65533;&#65533;`&#65533;tm&#65533;[&#65533;&#65533;&#65533;pH,&#65533;&#548;r&#65533;l4&#936;tJ&#65533;&#1452;v&#65533;p&#65533;&#65533;pQ&#65533;&#65533;&#65533;&#65533;&#65533;n&#65533;n&#65533;&#65533;k&#65533;{N&#65533;&#65533;&#65533;{'&#65533;&#65533;&#65533;akX&#65533;&#65533;&#65533;&#65533;&#65533;K-&#65533;&#65533;R&#65533;&#65533;&#65533;&#65533;&#65533;&#65533;&#65533;z&#65533;&#65533;&#65533;&#65533;&#65533;F?&#65533;&#65533;^Bx&#65533;&#65533;&#65533;&#65533;&#65533;d:&#65533;&#65533;&#65533;&#65533;&#65533;&#65533;&#65533;&#65533;&#65533;&#65533;&#65533;:&#65533;&#65533;q&#65533;&#65533;L&#65533;V&#65533;
&#65533;&#65533; &#65533;&#65533;&#65533;&#65533;&#65533;M&#65533;@'&#65533;u&#65533;v&#65533;L&#65533;V&#65533;&#65533;hq;&#65533;&#65533;&#65533;E&#65533;&#65533;&#65533;&#65533;T&#65533;L&#65533;&#65533;s&#65533;&#65533;M&#65533;;&#65533;&#65533;o&#65533;&#65533;&#65533;&#65533;&#65533;&#65533;&#65533;U&#65533;&#65533;&#65533; r&#65533;w&#65533;A&#65533;&#65533;&#65533;0
&#198;`&#17218;H&#65533; &#65533;+r&#65533;&#65533;&#1043;&#65533;D&#65533;az&#65533;&#65533;_I-&#65533;$&#65533;&#529;%H*_n&#65533;x&#65533;&#553;&#65533;5&#65533;&#65533;&#65533;)&#65533;&#65533;c<&#65533;&#65533;&#65533;k&#65533;^I&#65533;t)&#1254;6UA5&#65533;q&#65533;x}Fj&#65533;&#65533;j&#65533;&#65533;&#65533;&#65533;~K&#65533;&#65533;&#65533;n[&#65533;~x&#65533;U&#65533;&#65533;&#65533;&#65533;}K7B&#65533;&#65533;0n&#65533;_&#65533;&#65533;&#65533;+x&#65533;&#65533;&#134;&#65533;"N&#65533;v1&#15630;k]%&#65533;&#65533;&#65533;&#644;)c&#65533;ys&#65533; !&#65533;
  ,&#65533; + z d  &#65533;&#65533;&#65533;&#65533;0&#65533;I&#65533;&#65533;&#65533;&#65533;&#891;&#65533;`(&#65533;di&#65533;(&#65533;&#65533;l&#65533;n,W&#65533;l&#65533;@&#3885;&#65533;`+K&#65533;&#65533;&#65533;Eh:&#65533;&#1064;tJ&#65533;Z&#65533;&#65533;&#65533;u&#65533;&#65533;z&#65533;&#65533;8&#65533;&#65533;&#65533;&#65533;tS&#65533;&#65533;&#65533;&#65533;&#65533;-&#65533;&#65533;&#1003;&#65533;~&#65533;4|&#65533;&#65533;?t&#65533;&#65533;&#65533;0&#65533;&#65533;z:&#65533;&#65533;&#65533;&#65533;&#65533;&#65533;&#65533;&#65533;&#65533;&#65533;&#65533;&#65533;}&#65533;&#65533;_:&#65533;&#65533;Wlm&#65533;&#65533;&#65533;&#65533;&#65533;P~N&#65533;&#65533;&#65533;&#65533;&#65533;&#65533;&#65533;&#65533;&#65533;&#65533;&#65533;&#65533;&#65533;&#65533;&#65533;&#65533;&#65533;&#65533;&#65533;&#65533;&#65533;xi&#65533;o&#65533;c&#361;\KB&#65533;i&#65533;&#661;&#65533;&#65533;c&#65533;f&#65533;M&#65533;&#65533;Y&#65533;Z;&#65533;|&#65533;&#65533;&#65533;q\&#65533;&#65533;u&#65533;&#65533;&#65533;|&#1965;e&#65533;r&#65533;a&#65533;&#65533;&#65533;&#65533;&#65533;U&#65533;&#65533;u&#65533;&#65533;	HM&#65533;&#65533;j&#65533;!&#65533;S$&#65533;B-&#65533;R9(&#65533;&#65533;{&#65533;&#65533;&#65533;(e&#65533;V&#65533;&#65533;C&#65533;&#65533;&#1520;&#65533;&#65533;."&#1984;L)&#65533;Kr/&#65533;P&#65533;9f%&#65533;B
i&#65533;&#258;1&#65533; =u>Q&#65533;C(&#65533;&#65533;A_&#65533;&#65533;h&#65533;l&#65533;&#65533;&#65533;&#65533;h&#1130;UH&#65533;&#65533;&#65533;&#65533;WX&#65533;nK&#65533;&#680;&#65533;Vlr=&#65533;&#65533;&#65533;&#65533;p%8)&#65533;.&#65533;Kv&#65533;.&#65533;&#65533;&#65533;k&#65533;&#65533;q&#65533;Lx&#65533;&#65533;&#65533;&#65533;#V&#65533;xq&#65533;F&#65533;&#65533;&#65533;&#65533;&#65533;&#65533;Td&#215;O&  !&#65533;
  ,&#65533; * x f  &#65533;&#65533;&#65533;&#65533;0&#65533;I&#65533;&#65533;&#65533;&#65533;&#891;&#65533;`(&#65533;di&#65533;h&#65533;&#65533;\&#446;0&#65533;&#65533;ts&#65533;&#65533;w &#65533;&#65533;pH,&#65533;&#548;r&#65533;d&#65533;&#1064;&#1299;&#65533;Z?&#65533;&#65533;v&#65533;&#65533;z&#65533;&#65533;&#65533;xL.&#65533;&#65533;&#65533;z&#65533;n&#65533;&#1800;S&#65533;&#65533;&#65533;B&#65533;&#65533;&#65533;&#65533;&#65533;&#65533;]&#65533;&#65533;d=?&#65533;&#65533;^{&#65533;&#65533;\&#65533;&#65533;K&#65533;&#65533;&#65533;t&#65533;&#65533;&#65533;@=>&#65533;&#65533;&#65533;&#65533;&#65533;&#65533;&#65533;&#65533;&#65533;&#65533;&#65533;&#65533;&#65533;&#65533;&#65533;&#65533;&#65533;y&#65533;&#65533;&#65533;a&#65533;&#65533;&#65533;&#65533;&#65533;&#65533;&#65533;m&#65533;@&#65533;&#65533;H&#65533;&#65533;&#65533;&#65533;@&#65533;_&#65533;\&#65533;&#65533;&#65533;} 7 &#65533;&#65533;[&#851;&#65533;&#65533;~&#65533;&#65533;_vF&#65533;&#65533;&#65533;C&#1533;&#65533;&#65533;f&#65533;&#65533;&#65533;J8&#65533;c>&#65533;&#65533; &#65533;&#65533;&#65533;&#65533;K&#65533;&#65533;&#65533;&#65533;&#65533; &#65533;&#65533;T&#65533;&#65533;&#65533;E&#65533;&#679;P&#65533;&#65533;&#65533;BL#&#65533;&#65533;h&#65533;,&#65533;yq&#65533;@)&#65533;WBZ&#1032;&&#65533;&#65533;fI&#65533;l&#177;&#65533;&#651;"CN&#65533;&#65533;&#65533;e&#65533;&#65533;6&#65533;)&#65533;&#65533;&#65533;X&#65533;r:0m&#65533;P`Bx&#65533;&#65533;&#65533;&#1123;;&#65533;*&#65533;&uR&#1371;=&#65533;"&#65533;z$&#65533;WO&#65533;:&#65533;*&#65533;&#65533;:&#65533;\T&#65533;&#662;&#1650;c&#214;&#65533;&#65533;&#65533;&#65533;&#65533;z>&#65533;&#65533;e&#65533;F&#65533;{&#65533;FL&#65533;&#65533;&#65533;&#65533;W&#65533;"&#65533;&#65533;x&#65533;&#65533;&#398;#K&Qg&#65533;&#65533;&#65533;&#65533;c&#65533;&#65533;2g	  !&#65533;
  ,&#65533; * v f  &#65533;&#65533;&#65533;&#65533;0&#65533;I&#65533;&#65533;&#65533;&#65533;&#891;&#65533;&#65533;'&#65533;d&#65533;h&#65533;B&#65533;&#65533;c&#65533;&#65533;u&#65533;?7&#65533;&#65533;pH,&#65533;&#548;r&#65533;L&#65533;&#1064;&#65533;%&#65533;ZI&#1387;v3&#65533;)&#65533;&#65533;xLFf&#65533;&#65533;:-&#65533;&#65533;&#65533;&#65533;H8&#65533;&#65533;&#65533;q &#65533;&#65533;{o~&#65533;&#65533;E&#65533;&#65533;s-&#65533;&#65533;w^&#65533;&#65533;&#65533;r&#65533;&#65533;&#65533;em&#65533;&#65533;d&#65533; &#65533;&#65533;&#65533;&#65533;&#65533;&#65533;[&#65533;&#65533;&#65533;&#65533;N&#65533;&#65533;A&#65533;&#65533;&#65533;&#65533;{@&#65533;&#65533;&#65533;&#65533;&#65533;&#65533;&#65533;&#65533;&#65533;&#65533;&#145;_&#222;&#65533;&#436;&#600;'7n&#728;&#65533;&#1044;&#65533;&#65533;dK&#65533;&#65533;QzC&#65533;&#65533;M&#65533;E&#65533;@&#65533;&#65533;J&#65533;K&#65533;&#65533;G<>&#65533;&#65533;&#65533;&#65533;D&#65533; &#65533;&#65533;&#65533;&#65533;C&#65533;&#65533;&#65533;To&#65533;"&#65533; L&#65533;&#65533;&#65533;&#65533;&#65533;&#65533;H&#65533;&#65533;&#65533;tB&#65533;U#&#65533;L&#65533;&#65533;CV&#65533;5Qd&#65533;[G@&#65533;&#65533;`%&#65533;&#65533;.&#65533;&#65533;&#65533;R2&`5m&#65533;&#65533;&#435;&#65533;&#65533;y=K&#65533;D&#65533;&#65533;&#18757;:M&#65533;&#65533;N&#65533;K&#65533;&#65533;Ei&#1228;W&#65533;X&#890;&#65533;&#65533;&#65533;\&#214;K&#65533;&#65533;'`&#65533;%&#65533;&#65533;k&#65533;&#65533;J&#65533;&#65533;{C-\&#65533;&#65533;&#65533;j&#65533;&#65533;&#65533;&#65533;&#1855;&#65533;&#65533;&#65533;!Z&#65533;&#65533;&#65533;	&#65533;&#65533;@nb&#65533;i&#65533;*&#65533;'&#65533;&#664;3k&#65533;&#825;&#65533;&#65533;&#65533; &#65533;&#65533;!zt&#65533;&#1190;a A&#65533;&#65533;&#65533;&#65533;&#65533;:&#65533;&#65533;&#913;  !&#65533;
  ,&#65533; * q g  &#65533;&#65533;&#65533;&#65533;0&#65533;I&#65533;m&#65533;&#65533;&#891;w&#65533;'&#65533;&#65533;&#65533;h&#65533;.&#65533;&#65533;\&#65533;&#65533;u&#65533;+7&#65533;&#65533;0pH,&#65533;&#533;0&#580;&#65533;&#65533;&#65533;I&#65533;@ &#65533;&#1580;v&#65533;&#65533;z&#65533;&#65533;xL.&#65533;&#65533;&#65533;4&#1642;n&#65533;&#65533;&#65533; |N&#65533;k&#65533;&#65533;<&#65533;&#438;&#65533;&#65533;e&#65533;&#65533;&#65533;_|&#65533;&#65533;&#65533;W&#65533;&#65533;&#65533;vx}&#65533;&#65533;&#65533;&#65533;&#65533;[r&#65533;&#65533;g=>zz&#65533;&#65533;e&#65533;&#65533;&#65533;&#65533;Y&#65533;&#65533;&#65533;w&#65533;&#65533;]&#65533;&#65533;&#65533;&#65533;&#65533;&#65533;&#65533;&#65533;&#65533;&#65533;&#65533;&#65533;&#65533;&#65533;
&#65533;&#65533;&#65533;~ &#65533;n&#65533;&#466;&#65533;sl&#286;)&#65533;j<&#65533;&#65533;^,&#65533;<&#65533;&#1409;d&#65533;X&#65533;f&#65533;e6&#65533;u&#1995;&#65533;&#65533;o&#65533;&#65533;c&#65533;&#65533;&#65533;&#65533;o&#65533;i&#65533;&#65533;&#65533;&#65533;&#65533;lH&#65533;&#65533;AZ&#65533;:&#65533;.&#65533;>&#65533;&#65533; &#65533;&#65533;'&#65533;K&#65533;&#65533;&#65533;]&#65533;&#561;&#65533;&#334;&#65533;@&#65533;&#772;&#65533;#A&#65533;YP2T9&#65533;\&#727;j0&#188;a&&#65533;6&#65533;&#65533; &#65533;&#65533;_&#982;?;*&#65533;&#26080;"q&#65533;p&#65533; =&#65533;^&#65533;&#65533;SS&#65533;&#1700;NU&#65533;&#65533;&#65533;&#65533;&#65533;K&#65533;&#65533;&#65533;&#65533;&#65533;&#65533;&#65533;^&#970;%&#758;&#65533;Hn&#65533;&#65533;&#65533;&#65533;&#65533;*&#65533;#K&#65533;&#619;&#65533;&#2046;:&#65533;&#65533;!x&#65533;&#65533;&#134;_ N&#65533;&#65533;
X&#65533;&#65533;&#65533;+yF !&#65533;
  ,&#65533; ' p k  &#65533;&#65533;&#65533;&#65533;0&#65533;I&#65533;u&#65533;&#65533;&#891;o&#65533;'&#65533;d&#65533;h&#65533;*&#65533;&#65533;p,&#65533;tm&#65533;8y&#65533;&#61344;H 5&#65533;&#65533;r&#65533;l:]&#359;t&#467;N&#1580;v&#65533;&#65533;z&#65533;&#65533;xL&#1926;&#65533;Ay&#65533;n&#65533;&#65533;&#65533;&#65533;M&#65533;&#65533;&#65533;&#65533;~&#65533;&#65533;&#65533;&#65533;&#65533;'&#65533;&#65533;&#65533;]&#65533;&#65533;&#65533;y&#65533;&#65533;&#65533;&#65533;&#65533;&#65533;~ &#65533;&#65533;}&#65533;&#65533;&#65533;mT&#65533;&#65533;dTUVL;X
&#65533;&#65533;&#65533;&#65533;u&#65533;&#65533;&#65533;Y&#65533;&#65533;&#65533;Xs&#65533;&#65533;^I&#65533;5&#65533;&#65533;&#65533;&#65533;&#65533;&#65533;&#65533;&#65533;&#65533;&#65533;c&#65533;&#65533;&#65533;&#651;&#65533;z&#65533;&#65533;m&#65533;u&#65533;&#65533;&#65533;%wT&#65533;o&#65533;&#1686;&#65533;d&#65533;&#65533;&#65533;`&#2012;&#65533;|c&#65533;&#65533;]&#65533;&#1313;&#65533;k&#65533;&#65533;&#65533;&#65533;&#65533;&#65533;&#65533;&#65533;&#65533;&#65533;&#65533;&#65533;&#65533;&#65533;&#65533;&#65533;Q&#65533;%&#65533;:&#65533;&#65533;&#65533;&#65533;&#65533;+ &#135;~n91W&#65533;&#65533;b &#65533;!&#65533;&#65533;&#65533;&#65533;*&#65533;&#65533;y&#65533;!&#588;&#65533;|&#65533;I&#65533;&#65533;&#65533;"&#65533;\&#65533;&#65533;&#65533; E&#65533;&#65533;n&#65533;4Is&#990;&#65533;&#65533;&#65533;
&#65533;l~&#65533;T)N&#65533;)&#65533;&#65533;QT0:&#65533;&#65533;bi$&#65533;&#363;	&#65533;z&#65533;J3
W!&#65533;&#958;&#65533;Z&#65533;& &#65533;b&#65533;&#65533;&#1834;&#65533;G&#1722;4v&#65533;&#65533;wF&#65533;&#65533;=&#65533;&#65533;&#65533;wp&#65533;&#134;&#65533;&&&#65533;&#65533;&#65533;&#400;#K&#65533;&#65533;e&#65533;/&#65533;&#556;&#65533;D !&#65533;
  ,&#65533; & o m  &#65533;&#65533;&#65533;&#65533;0&#65533;I&#65533;e&#65533;&#65533;&#891;&#65533;_(&#65533;]F&#65533;h&#65533;&#65533;j&#65533;n&#65533;+&#65533;OL&#2035;&#65533;&#65533;h&#65533;&#65533;&#65533;/H<&#65533;H&#65533;.&#612;,&#65533;&#65533;Zt
&#65533;=&#65533;P&#65533;&#65533;Uh&#65533;]AaL.&#65533;&#65533;&#65533;z&#65533;n&#65533;&#65533;&#65533;|N&#65533;&#65533;&#65533;z&#65533;&#65533;&#65533;&#65533;l_&#65533;&#65533;&#65533;&#65533;G`Sr&#65533;&#65533;&#65533;sC&#65533;&#65533;&#65533;l &#65533;&#65533;&#65533;_
&#65533;&#65533;&#65533;&#65533;&#65533;&#65533;&&#65533;&#65533;&#65533;&#65533;&#65533;&#65533;}&#65533;S&#65533;cb&#65533;&#65533;nz&#65533;&#65533;&#65533;&#65533;~|&#65533;&#65533;k&#65533;&#65533;&#65533;&#65533;&#65533;&#65533;&#65533;&#65533;&#65533;&#240;Z?&#433;&#65533;&#692;&#559;&#868; &#65533;&#65533;&#65533;s&#65533;u&#65533;&#65533;x&#65533;&#65533;f&#65533;&#1752;&#551;&#65533;&#65533;&#65533;e&#65533;&#65533;&#65533;&#65533;x&#65533;h&#65533;&#65533;&#65533;~&#65533;^d&#65533;c&#65533;&#65533;w^&#65533;&#65533; &#65533;A&#65533;N&#65533;r&#65533;&#1076;3xf!CC	&#65533;&#65533;{H&#65533;&#65533;&#331;&#65533; L&#65533;x&#65533;&#65533;c&#65533;&#65533;C:)&#65533;$)&#65533;&'&#65533;&#65533;_&#663;0&#65533;M&#65533;&#65533;&#65533;L&#65533;i\&#65533;&#65533;yg&#65533;6[H&#65533;T'&#65533;&#927;f&#65533;&#65533;\&#65533;&#65533;&#65533;&#1126;  &#65533;jT&#65533;Vf&#65533;Z&#65533;TU&#65533;7&#65533;B&#65533;&#65533;&#65533;&#65533;,&#65533;cf~m&#65533;&#65533;&#65533;&#818;&#65533;&#1062;[!_&#1746;Th&#65533;$&#65533;?&#65533;|Naep&#65533;&#65533;&#65533;&#65533;L&#824;q	&#458;!&#65533;"&#65533;&#65533;&#65533;).c>&#65533;y&#65533;&#926;=&#65533;&#65533;.&#65533;&#65533;&#65533;  !&#65533;
  ,&#65533; % m p  &#65533;&#65533;&#65533;&#65533;0&#65533;I&#65533;U&#65533;&#65533;&#891;&#65533;_(&#65533;[F&#65533;hj&#65533;l&#749;n,C&#65533;l&#65533;x&#65533;&#65533;<&#65533;`&#65533;',&#65533;&#65533;&#420;r&#65533;l:&#65533;."&#65533;@&#65533;Z&#65533;&#1580;v&#65533;&#65533;z&#65533;`*&#65533;&#65533;&#65533;&#65533;&#1706;&#65533;&#65533;&#65533;88s&#65533;&#65533;&#65533;&#65533;&#65533;=&#65533;&#65533;&#65533;M5&#65533;Et~&#65533;&#65533;Ze&#65533;&#65533;&#65533;?&#65533;&#65533;&#65533;&#65533;{&#65533;&#65533;y&#65533;&#65533;&#65533;h?&#65533;&#65533;&#65533;&#65533;&#65533;&#65533;g?&#65533;&#65533;h&#65533;&#65533;&#65533;&#65533;&#65533;&#65533;D&#65533;&#65533;&#65533;@&#65533;&#65533;&#65533;&#65533;&#65533;&#65533;&#65533;&#65533;&#65533;&#65533;&#65533;&#65533;&#65533;&#65533;&#65533;&#65533;&#65533;&#65533;&#65533;&#140;nU&#65533;&#401;&#65533;&#65533;&#718;{&#65533;&#1074;&#1234;@&#65533;&#1420;&#65533;&#65533;x&#65533;&#65533;&#1932;&#65533;&#65533;Z&#65533;jV&#65533;&#65533;X&&#65533;f&#65533;&#65533;&#65533;]&#65533;&#65533;g&#65533;&#65533;&#65533;&#65533;&#65533;&#65533;&#65533;&#65533;&#65533;&#65533;l&#65533;i&#65533;{V&#65533;&#65533;p!"&#65533;&#65533;p &#65533;V&#65533;&#65533;D&#65533;&#65533;F=&#65533;P&#614;&#65533;H&#65533;`:&#1713;%J&#65533;/Kz9&#65533;&#65533;&#65533;34oRq&#65533;@&#65533;c&#65533;,&#65533;&#65533; N:&#65533;&#65533;&#613;&#65533;&#38347;<&#65533;F&#1353;&#65533;S&#65533;C&#65533;^&#65533;&#65533;&#65533;&#366;&#65533;&#65533;+e&#65533;Af[t&#65533;&#65533;&#65533;&#1161;8&#65533;52&#65533;
&#1721;:&#65533;&#65533;&#65533;ho&#65533;&#65533;~~1x&#65533;&#65533;&#136;+^&#65533;&#65533;0&#65533;&#65533;&#65533;&#65533;,&#65533;&#65533;&#65533;&#65533;>&#65533;&#65533;j !&#65533;
  ,&#65533; $ l r  &#65533;&#65533;&#65533;&#65533;0&#65533;I&#65533;&#65533;&#65533;&#891;&#65533;_(&#65533;ZF&#65533;h&#65533;&#65533;l&#65533;p,&#65533;tm&#65533;r&#65533;&#65533;]&#65533;&#65533;@&#65533;/H&#65533;&#65533;&#65533;&#65533;&#65533;1&#65533;\2&#65533;&#65533;g2@&#65533;Z&#65533;&#1580;v&#65533;&#65533;z&#65533;&#65533;0&#65533;'.&#65533;&#65533;&#65533;z&#65533;n&#65533;&#65533;|&#65533;&#65533;&#65533;&#65533;!~&#65533;&#65533;F&#65533;&#65533;&#65533;8>:}&#65533;&#65533;&#65533;p&#65533;&#65533;s&#65533;
&#65533;&#65533;nT&#65533;&#65533;n&&#65533;&#65533;`Y&#65533;&#65533;&#65533;`&#65533;&#65533;&#65533;~&#65533;?&#65533;;&#65533;&#65533;&#65533;&#65533;V&#65533;&#65533;&#65533;&#65533;&#65533;&#65533;cu&#65533;&#65533;&#65533;&#65533;]&#65533;->&#65533;&#65533;&#65533;&#217;&#65533;&#65533;&#409;&#65533;&#65533;^&#65533;j&#65533;&#65533;&#848;&#65533;U&#65533;&#65533;&#65533;&#65533;a&#65533;&#65533;f&#65533;k&#65533;&#65533;_&#65533;n &#65533;&#65533;&#65533;&#65533;q&#65533;W&#65533;j&#1598;&#65533;&#65533;&#65533;i&#65533;V&#65533;&#65533;&#65533;r&#65533;&#65533;}&#65533;&&#65533; &#65533;g*\&#560;&#65533;&#199;#&#65533;&#65533;&&#65533;&#65533;!p&#65533;$&#776;&#65533;&#65533;"&#65533;0&#65533;>&#65533;&#65533;f&#65533;&#65533;/&#65533;^m&#65533;&#65533;$&#65533;.++zd&#65533;e&#65533;&#65533;4sbI&#65533;&#65533;:B=&#65533;&#65533;$&#65533;O&#1123;g0"&#24052;&#65533;8&#65533;M	&#65533;&#65533;&#65533;4jL&#65533;C&#65533;s&#65533;&#65533;*<&#65533;=&#65533;z&#65533;&#65533;u&#65533;&#1187;WE&#65533;&#65533;H&#65533;,&#65533;&#65533;&&#1906;0&#65533;G&#65533;SN&#65533;&#1941;&#65533;w&#65533;&#65533;&#65533;o&#65533;f&#65533;w&#65533;&#65533;&#134;S N&#824;&#65533;&#65533;&#464;#K&#65533;&#65533;)&#65533;^&#65533;e&#65533;wyD !&#65533;
  ,&#65533; # j t  &#65533;&#65533;&#65533;&#65533;0&#65533;Ik6&#65533;&#65533;{&#65533;^(&#65533;di&#65533;h&#65533;&#65533;l&#65533;p<&#65533;r]&#65533;v&#65533;&#65533;zo&#65533;0'&#355;r&#65533;l:&#65533;PF2*&#1580;v&#65533;&#65533;z&#65533;&#65533;x<&#65533;2&#65533;&#65533;z&#65533;&#65533;&#65533;<&#65533;&#65533;&#65533;&#65533;n=&#65533;&#65533;&#65533;&#65533;U~&#65533;&#65533;e&#65533;&#65533;&#65533;VW&#65533;&#65533;&#65533; &#65533;&#65533;~&#65533;&#65533;&#65533;r&#65533;&#65533;m&#65533;&#65533;&#65533;cV&#65533;&#65533;&#65533;b&#65533;:{X&#65533;&#65533;^o&#65533;&#65533;&#65533;&#65533;&#65533;&#65533;&#65533;&#65533;&#65533;&#65533;&#65533;Z&#65533;&#65533;&#65533;&#65533;&#65533;&#65533;&#65533;&#65533;&#65533;&#65533;&#65533;&#65533;&#65533;&#65533;&#65533;&#284; n&#65533;&#456;X&#65533;&#65533;&#65533;&#1086;h&#65533;&#65533;j&#65533;k@&#65533;&#65533;|&#65533;[A&#65533;&#65533;&#65533;&#65533;&#65533;&#65533;x&#65533;&#65533;&#65533;r&#65533;&#65533;<&#58407;&#65533;k &#65533;&#65533;y&#65533;X&#65533;&#65533;&#65533;at&#65533;&#65533;e &#65533;&#65533;&#65533;pD&#65533;&#65533;Ck&#65533;J&#308;0&#65533;&#65533;&#65533;&#65533;`&#65533;&#65533;q&#65533;&#65533;&#398;h*&#65533;n&#65533;D&&#1224;L&#65533;IS;&#65533;]^}&#65533;Y&#65533;%M&#65533;7&#65533;$&#65533;&#65533;&#65533;&#65533;&#862;&#65533;~E&#65533;&#65533;&#65533;L&#65533;&#65533;V&#65533;w&#65533;&#65533;qK&#65533;&#65533;&#1657;M&#65533;&#65533;9X&#65533;"	kV&#65533;[&#65533;&#65533;&#65533;&#65533;TX&#65533;g-!u'&#65533;U&#65533;&#65533;=;@&#65533;&#65533;0&#65533;&#65533;&#65533;zo&#65533;&#65533;~kx
c0&#65533;&#200;&#32299;&#65533;&#65533;&C&!y&#65533;&#65533;s3&#65533;m
&#65533;&#65533; &#65533;SL	}&#65533;4&#65533; !&#65533;
  ,&#65533; " h v  &#65533;&#65533;&#65533;&#65533;0&#65533;I&#65533;6&#65533;&#891;&#65533;`(&#65533;di&#65533;h&#65533;&#65533;&#65533;&#1406;)&#996;L&#65533;x&#65533;&#65533;&#65533;O&#65533;&#65533;o&#65533;&#65533;&#65533;\&#65533;N_0&#65533;&#65533;?&#65533;+&#65533;rs&#65533;&#65533;(&#65533;&#65533;&#65533;z&#65533;n&#65533;&#65533;&#65533;x&#65533;&#65533;&#65533;&#65533;&#65533;&#65533;^N&#65533;&#65533;&#65533;&#65533;&#65533;&#65533;&#65533;&#65533;&#65533;&#65533;&#65533;&#65533;yA&#65533;&#65533;&#65533;lte&#65533;&#65533;&#65533;&#65533;&#65533;&#65533;2&#65533;&#65533;&#65533;&#65533;&#65533;{&#65533;&#65533;&#65533;x&#65533;&#65533;&#65533;o&#65533;&#65533;&#65533;qv&#65533;&#65533;}&#65533;&#65533;
&#65533;&#65533;&#65533;i&#65533;&#65533;&#65533;&#65533;&#65533;&#65533;&#65533;&#65533;A&#65533;&#65533;&#65533;S&#231;&#65533;&#411;&#65533;&#595;Z A&#65533;&#1205;&#65533;&#1266;&#65533;j&#65533;k&#1416;Z&#1139;&#65533;&#65533;&#65533;p&#65533;&#65533;a&#65533;m&#65533;m&#65533;g&#65533;&#53945;&#65533;&#65533;&#65533;h&#65533;r&#65533;&#65533;&#65533;&#65533;&#65533;&#65533;	&#65533;p&#65533;&#65533;&#65533;*T&#65533;o&#65533;CAn[CO"<wq,|f&#1115;O&#334;o&#65533;9Hd&#448;&#65533;:&#65533;$&#65533;&&#65533;E&#65533;0&#65533;T&#65533;&#65533;&#65533;&#65533;i&#65533;,&#65533;c&#65533;>&#65533;.} `E(&#65533;gE&#65533;&#65533;A&#65533;&#65533;&#65533;t&#65533;&#65533;i&#65533;&#65533;Rx&#65533;&#65533;&#1848;&#661;&#877;tZWL	&#65533;#&#65533;U&#65533;*&#65533;&#65533;KDSd&#65533;&#65533;&#65533;*&#65533;&#1914;'&#65533;&#65533;&#65533;w&#65533;&#1598;~S |&#65533;-&#65533;&#200;+^&#65533;&#65533;&#65533;&#65533;&#65533;C&#65533;&#65533;&#65533;be&#65533;Ak&#65533;&#65533;&#65533;a0g&#65533;?G-&#65533;A !&#65533;
  ,&#65533; " f v  &#65533;&#65533;&#65533;&#65533;0&#65533;Ik6&#65533;&#65533;;&#65533;^(&#65533;H&#65533;h&#65533;&#65533;l&#65533;p,S&#65533;l&#65533;&#65533;&#65533;o&#65533;&#65533;O&#65533;&#65533;oX	&#65533;#r&#65533;&#65533;1&#65533;&#65533;&#65533;/*&#65533;)&#65533;&#288;&#65533;&#65533;&#65533;z&#65533;&#65533;xL.&#65533;&#65533;c,&#65533;&#65533;&#65533;&#65533;&#65533;0#zN&#65533;&#65533;&#65533;Z&#65533;}&#65533;&#65533;&#65533;rbz~&#65533;&#65533;gBp?y&#65533;Vy&#65533;&#65533;&#65533;v&#65533;&#65533;&#65533;&#65533;a &#65533;&#65533;&#65533;&#65533;&#65533;&#65533;&#65533;&#65533;s&#65533;&#65533;c&#65533;&#65533;&#65533;wZ[&#65533;&#65533;h&#65533;&#65533;&#65533;&#65533;b&#65533;&#65533;&#65533;&#65533;&#65533;&#65533;&#65533;^&#65533;&#65533;&#65533;&#65533;e&#65533;&#65533;&#65533;&#364;&#65533;h&#65533;&#400;&#65533;b&#65533;&#65533;&#65533;&#65533;f&#65533;&#65533;&#65533;&#65533;&#1403;&#65533;&#65533;&#65533;&#65533;&#65533;&#65533;&#65533;_&#65533;&#65533;v&#65533;&#65533;`&#65533;&#65533;&#65533;&#65533;&#65533;
&#65533;` &#65533;d&#65533;\&#65533;aA&#65533;&#65533;&#65533;&#65533;&#65533;
&#65533;+C&#65533;Q&#65533;&#65533;&#65533;0&#65533;a[&#65533;) &#65533;R&#65533;&#65533;ev&#1096;&#65533;&#65533;&#15816;/z&#65533;&#65533;&#65533;&#65533;&#65533;}N&#65533;\&#65533;(&&#65533;c.&#65533;D#&#65533;&#65533;&#65533;0&#65533;&#65533;|&#65533;&#65533;&#926;`V&#65533;&#1705;&#65533;&#977;&#65533;&#65533;3siOZ&#65533;~&#65533;&#65533;4&#65533;&#65533;&#65533;&#65533;&#65533;&#65533;&#65533;	&#65533;#VA&#65533;&#65533;&#65533;&#65533;&#65533;+Y.&#65533;&#65533;&#65533;&#65533;&#65533;&#65533;m[IP&#65533;&#65533;&#65533;&#65533;&#65533;M&#65533;&#949;&#65533;&#65533;&#65533;&#1208;&#65533;&#65533;&#65533;w&#65533;&#65533;4&#65533;x&#65533;8&#354;&#65533;1C&#65533;L&#65533;&#65533;&#65533;&#65533;,$cV&#65533;y&#826654;C&#65533;&#1857;1&#65533;&#65533;O&#65533;P&#65533;&#65533;5&#65533;&#65533;@a&#65533;&&#65533; &#65533;k&#65533;og&#557;&#65533;&#65533;&#65533; !&#65533;
  ,&#65533; ! i x  &#65533;&#65533;&#65533;&#65533;0&#65533;I&#65533;6&#65533;&#65533;;&#65533;^(&#65533;H&#65533;hj&#65533;l[&#65533;p,&#65533;r&#65533;v&#65533;&#65533;|&#65533;&#65533;&#65533; p&#65533;	&#65533;&#522;Q&#65533;lBp&#936;tJ&#65533;&#65533;P&#65533;o&#65533;mr&#65533;&#65533;%&#65533;<&#65533;y&#65533;&#65533;Yfv
&#65533;|N&#65533;&#65533;&#65533;&#65533;&#65533;~?&#65533;&#65533;&#65533;&#65533;&#65533;&#65533;p&&#65533;&#65533;&#65533;&#65533;&#65533;xo&#65533;&#65533;&#65533;&#65533;_k=b~&#65533;&#65533;&#65533;&#65533;&#65533;&#65533;&#65533;&#65533;&#65533;&#65533;&#65533;&#65533;&#65533;&#65533;&#65533;&#65533;&#65533;\&#65533;&#65533;&#65533;&#65533;&#65533;&#65533;&#65533;&#65533;&#65533;&#65533;&#65533;&#65533;qm
&#65533;&#65533;&#65533;&#65533;&#65533;&#65533;v&#65533;&#65533;&#65533;&#65533;&#65533;w&#65533;&#419;&#65533;&#819;X&#1016;&#65533;&#65533;&#65533;&#1442;&#65533;&#65533;&#65533;&#65533;&#65533;&#1949;&#65533;&#2011;&#897;&#65533;&#65533;&#65533;&#65533;x&#65533;B&#65533;F&#65533;&#65533;&#65533;&#65533;r&#65533;&#65533;&#65533;&#65533;&#65533;&#65533;&#65533;&#65533; &#65533;&#65533;&#65533;]&#65533;g&#65533;@:&#65533;&#65533;QxP&#65533;&#65533;&#65533;&#65533;Bt8&#65533;&#65533;&#331;p&#65533;a&#65533;&#65533;n&#65533;&#65533;:&#65533;&#65533;&#65533;ii@&#65533;&#65533;%&#65533;%&#727;&#65533;`&#65533;%q&&#65533; "&#1700;&#65533;S&#65533;&#734;&#65533;&#65533;HzP&#65533;&#1123;&#65533;*]&#65533;@2&#65533;p&#65533;&#65533;4&#65533;j&#65533;S&#65533;Je&#65533;&#1386;W&#65533;_&#65533;&#65533;<Z&#65533;&#65533;I:&#65533;&#65533;&#1872;EB<&#65533;e&#65533;&#65533;&#65533;&#65533;o&#65533;&#65533;&#65533;v[`&#619;#l&#428;F&#65533;&#65533;v&#65533;&#65533;&#134;U&#65533;J&#65533;/&#65533;&#65533;&#65533;&#65533;,&#65533;&#65533;&#65533;&#65533;0&#65533;&#65533;|&#65533;2&#65533;&#992;&#65533;z&#65533; 1i%&#65533;OW&#65533;&#65533;A !&#65533;
  ,&#65533;   b y  &#65533;&#65533;&#65533;&#65533;0&#65533;Ik6&#65533;&#65533;5&#65533;`(V&#65533;h&#65533;h&#65533;&#65533;l&#65533;Z&#65533;+&#65533;&#65533;l&#65533;x&#65533;&#65533;a&#65533;&#65533;&#65533; aH,&#65533;&#548;r&#65533;l:&#65533;&#65533;(p&#65533;H&#65533;&#1580;v&#65533;&#65533;qq&#65533; &#65533;I.&#65533;&#65533;&#65533;z&#65533;>
&#65533;&#65533;:&#65533;&#65533;	&#65533;&#65533;<S&#65533;&#65533;&#65533;&#65533;|&#65533;roI&#65533;&#65533;O^&#65533;&#65533;&#65533;EWu:t&#65533;&#65533;gc&#65533;&#65533;K&#65533;&#65533;H&#65533;&#65533;&#65533;&#65533;Pw&#65533;&#65533;&#65533;&#65533;&#65533;&#65533;&#65533;a&#65533;&#65533;6VbQ&#65533;&#65533;&#65533;&#65533;&#65533;&#65533;&#65533;~&#65533;&#65533;&#65533;
{&#65533;&#65533;&#65533;H&#65533;&#65533;z&#65533;&#65533;~&#65533;&#65533;&#65533;z&#65533;&#65533;m&#65533;C&#65533;&#65533;p &#65533;&#65533;&#65533;&#65533;&#65533;f&#65533;&#65533;&#65533;&#65533;O&#65533;D&#65533;&#65533;&#65533;It &#65533;&#65533;&#65533;&#65533;&#65533;&#65533;C&#65533;&#65533;&#65533;G&#65533;&#65533;k&#65533;&#65533;h&#65533;Sw`&#65533;q&#65533;l&#65533;W&#65533;HC&#65533;#&#65533;Y(&#65533;&#65533;5}3&#65533;&#65533;&#65533;&#65533;&#65533;Fj&#582;&#65533;Y"$y&#65533;&#65533;I&#65533;&#65533;P&#65533;`ID`&#65533;04&#65533;&#65533;&#1849;&#65533;&#65533;+&#65533;,B&#1120;&#65533;&#65533; P&#65533;&#65533;&#596;&#65533;&#65533;SL&#65533;6&#65533;&#65533;V&#1255;T&#65533;Z1&#65533;&#1455;&#65533;&#65533;&#65533;&#65533;&#65533;l&#1041;2&#65533;&#65533;&#65533;%&#65533;&#65533;&#65533;&#1978;&#65533;+w&#65533;&#1786;#pf&#65533;&#65533;&#65533;&#1918;'&#65533;&#65533;1&#65533;&#65533;&#65533;&#65533;#^&#824;&#65533;&#65533;&#65533;C&#65533;LY&#65533;&#65533;&#65533;&#65533;b&#65533;&#65533;ss&#65533;&#65533;&#65533;#$  !&#65533;
  ,&#65533;  _ {  &#65533;&#65533;&#65533;&#65533;0&#65533;I&#65533;6&#65533;&#65533;+&#65533;`(&#65533;di&#65533;h&#65533;}j&#65533;&#65533;n,&#65533;tm&#65533;&#65533;K&#65533;&#65533;7&#65533;&#65533;0 &#65533;&#548;r&#65533;l:&#65533;&#1064;)&#65533;.&#65533;V6&#65533;&#65533;&#65533;[o&#65533;X&#65533;&#65533;es&#65533;&#65533;&#65533;q&#65533;u&#65533;&#65533;&#65533;&#65533;&#65533;|&#65533;h&#65533;&#65533;&#65533;&#65533;Nl&#65533;&#65533;&#65533;x`}&#65533;&#65533;u&#65533;&#65533;&#65533;J&#65533;&#65533;&#65533;&#65533;q4&#65533;&#65533;&#65533;&#65533;&#65533;&#65533;&#65533;&#65533;&#65533;&#65533;&#65533;&#65533;Q&#65533;&#65533;&#65533;Kh&#65533;&#65533;&#65533;&#65533;&#65533;H&#65533;&#65533;&#65533;&#65533;H&#65533;&#65533;&#65533;M&#65533;&#65533;&#65533;&#65533;K&#65533;&#65533;&#65533;S&#65533;&#326;&#615;|x&#769;&#65533;&#1105;&#65533;&#1315;D&#1504;&#65533;&#65533;&#1668; &#65533;&#65533;T&#65533;&#723;&#65533;&#65533;&#65533;&#281;&#65533;&#65533;&#65533;&#65533;&#65533;&#65533;S&#65533;&#65533;&#65533;M&#65533;O&#65533;L&#65533;&#65533;&#65533;&#65533;&#65533;0}R*Q&#65533;&#65533;~&#65533;(D8&#65533;&#65533;<&#65533;L&#65533;]&#65533;&#561;&#65533;&#65533;&#463;&#65533;&#1793;Tq&#65533;"&SJY&#65533;&#65533;J&#65533;&#65533;*&#65533;&#65533;2f45O&#65533;&#65533;&#65533;&#65533; d;u&#65533;s&#65533;&#65533;(&#65533;`&#65533;t&#65533;&#65533;&#65533;K&#65533;&#65533;	&#65533;e&#1169;Ws2&#65533;Z&#65533;&#65533;&#65533;VU&#65533;&#65533;u,&#1648;d&#65533;~&#65533;&#65533;&#65533;l&#1781;\&#65533;&#65533;l&#65533;&#65533;&#65533;6v]&#65533;&#65533;8`&#65533;&#1708;k&#65533;&#65533;&#65533;#&#65533;>&#65533;H&#65533;&#65533;&#65533;&#65533;&#65533;&#65533;B&&#65533;&#65533;&#65533;&#65533;/&#65533;x&#65533;&#65533;C&#65533;&#65533;]8&#65533;&#65533; z&#65533;&#1190;S&#65533;@&#65533;&#65533;B&#65533;&#65533;c&#65533; &#65533;Zuf&#65533;n&#65533;v&#65533;  !&#65533;
  ,&#65533;  ] }  &#65533;&#65533;&#65533;&#65533;0&#65533;I&#65533;&#65533;8k*&#65533;&#65533;`&#1285;di&#65533;h
&#65533;j&#65533;&#65533;n&#65533;rm&#65533;8&#65533;&#65533;"&#65533;K&#65533;&#65533;/@&#65533;&#65533;&#65533;\:&#65533;&#65533;&#65533;))&#65533;Q&#65533;&#65533;&#65533;[&#65533;re&#65533;oVl*&#65533;c&#65533;&#65533;z&#65533;V&#65533;&#65533;|N&#65533;&#65533;&#65533;a&#65533;}&#65533;&#65533;&#65533;E&#65533;&#65533;&#65533;x&#65533;&#65533;&#65533;&#65533;&#65533;g.&#65533;&#65533;&#65533;&#65533;z&#65533;&#65533;&#65533;v&#65533;&#65533;&#65533;m &#65533;&#65533;&#65533;&#65533;&#65533;&#65533;&#65533;&#65533;&#65533;mi&#65533;&#65533;w4J&#65533;&#65533;j&#65533;&#65533;&#65533;r&#65533;&#65533;&#65533;u&#65533;&#65533;&#65533;w&#65533;&#65533;&#65533;&#65533;&#65533;&#65533;D&#65533;&#65533;&#65533;&#65533;&#65533;&#65533;Z&#65533;&#764;&#65533;&#994;+&#65533;&#1395;&#65533;~&#65533;&#65533;&#1428;&#65533;&#1818;&#65533;&#65533;&#65533;D&#65533;&#65533;&#65533;&#65533;j&#65533;}&#65533;&#65533;&#65533;j&#65533;&#65533;&#65533;o&#65533;{&#65533;&#65533;&#65533;&#65533;&#65533; G&#65533;c&#65533;/&#65533;AJ&#65533;&#65533;$<&#65533;f!&#65533;B&#65533;&#65533;&#65533;&#65533;&#65533;&#65533;&#65533;l&#65533;&#65533;&#65533;&#65533;cC&#65533;&#65533;<R&#65533;&#65533;dFe&#65533;&#65533;&#65533;i&#65533;Cv,&#65533;&#65533;&#65533;)&#65533;&#65533;?.&#65533;	 &#65533;&#863;| &#65533;&#65533;3&#65533;&#609;H&#65533;L&#65533;tNJ&#65533;EmE"&#65533;&#65533;U&#65533;L&#65533;Z&#1370;&#1355;&#65533;&#65533;&#65533;f&#65533;J&#65533;&#65533;&#65533;)f&#914;&#65533;i&#65533;U@o&#65533;}1w&#65533;&#442;&#65533;&#65533;&#65533;&#65533;w/&#65533;&#65533;~/xla0&#65533;&#65533;wW&#547;&#65533;&#65533;&#400;#&#65533;x,yE&#65533;&#65533;%(K&#65533;&#65533;3&#65533;&#65533;X&#65533;~`xt&#65533;&#1128;x&#65533;&#65533;  !&#65533;
  ,&#65533;  [   &#65533;&#65533;&#65533;&#65533;0&#65533;I&#65533;&#65533;8&#65533;/&#65533;`(&#65533;d&#65533;xf&#65533;:&#65533;&#65533;p,&#65533;r&#65533;&#65533;v>&#65533;z&#65533;&#65533;7&#65533;&#65533;&#65533;&#65533;&#65533;&#65533;&#65533;&#65533;,&#65533;&#871;t*SRW&#65533;&#65533;&#65533;&#65533;E&#65533;&#65533;&#65533;&#65533;&#65533;_&#65533;&#65533;(&#65533;
&#65533;|N&#65533;&#65533;&#65533;&#65533;&#65533;^&#65533;&#65533;&#65533;&#65533;&#65533;{ &#65533;&#65533;&#65533;&#65533;y&#65533;&#65533;&#65533;&#65533;&#65533;&#65533;&#65533;&#65533;&#65533;&#65533;&#65533;qlm&#65533;&#65533;&#65533;&#65533;&#65533;w&#65533;&#65533;{o&#65533;&#65533;&#65533;&#65533;&#65533;&#65533;&#65533;&#65533;\&#65533;&#65533;\&#65533;&#65533;&#65533;&#65533;&#65533;&#65533;&#65533;&#65533;&#65533;&#65533;Nw&#65533;&#65533;&#65533;&#65533;x&#65533;&#65533;&#65533;&#65533;&#413;b&#65533;&#65533;&#798;&#65533;&#65533;&#65533;&#1153;&#65533;&#65533;&#1222;&#65533;p&#65533;&#1477;&#65533;&#65533;&#2002;&#65533;&#65533;&#65533;&#20466;
&#65533;&#65533;&#1415;&#65533;&#65533;u&#65533;&#65533;c&#65533;&#65533;&#65533;&#65533;&#65533;&#65533;&#65533;&#65533;s &#65533;9&#65533;&#65533;@}&#65533; &#1153;&#65533;&#65533;
&#65533;&#65533;{(Ha&#65533;&#65533;`$&#65533;&#65533;&#65533;&#398; C&#65533;Y`"I?&O.T&#594;&#65533;J&#65533;x &#65533;lI%&#65533;p>&#65533;&#65533;&#65533;O&#65533;&#65533;&#65533;;&#65533;&#65533;&#65533;ShP&#65533;FW&&#65533;Ti&#1255;wt>DJ&#65533;&#65533;>&#65533;Pa&#65533;(Ue1&#65533;4&#65533;&#65533;<h&#65533;)Y&#65533;$&#65533;fm:s&#65533;&#65533;&#65533;K&#65533;X&#65533;&#65533;&#65533;&#65533;&#65533;h&#65533;&#65533;5&#65533;&#65533;.&#953;t3&#65533;&#65533;&#65533;.&#65533;&#65533;#"N|x&#65533;&#65533;&#65533;P;&#420;x2&#65533;&#65533;!`&#65533;&#825;3&#65533;&#862;C&#65533;&#65533;:t&#65533;&#1128;;&#65533;&#65533;`fu&#65533;&#1454;!H&#65533;&#65533;&#65533;4&#65533; !&#65533;
  ,&#65533;  Y &#65533;  &#65533;&#65533;&#65533;&#65533;0&#65533;I&#65533;&#65533;8&#65533;M/&#65533;`(&#65533;d&#65533;xf&#65533;2&#65533;&#65533;p&#821;r&#65533;&#65533;v&#65533;&#65533;!&#65533;&#65533;&#65533;&#65533;p8e&#65533;&#65533;&#65533;,y&#871;&#65533;(&#65533;Z?&#65533;&#65533;&#154;N&#65533;,+&#65533;&#65533;4&#65533;6E	&#65533;|N&#65533;&#65533;&#65533;&#65533;&#65533;_&#65533;&#65533;&#65533;&#65533;~Z&#65533;&#65533;&#65533;&#65533;&#65533;&#65533;&#65533;&#65533;m)a&#65533;$&#65533;&#65533;&#65533;@&#65533;&#65533;&#65533;z&#65533;&#65533;&#65533;r &#65533;&#65533;&#65533;&#65533;&#65533;&#65533;&#65533;&#65533;&#65533;&#65533; l&#65533;&#65533;&#65533;{&#65533;u&#65533;&#65533;q&#65533;&#65533;&#65533;`&#65533;&#65533;&#65533;&#65533;&#65533;&#65533;&#65533;&#65533;&#222;&#65533;~&#65533;&#456;&#65533;&#810;&#65533;&#1001;&#65533;&#65533;&#65533;&#65533;&#65533;&#65533;r&#65533;&#1636;&#65533;&#65533;p&#65533;&#1792;I&#65533;&#65533;&#65533;&#65533;&#65533;&#65533;&#1821;&#65533;&#65533;&#65533;v&#65533;&#65533;&#65533;q&#65533;&#65533;&#65533;&#65533;&#65533;&#65533;&#65533;&#65533;&#65533;&#65533;G&#65533;&#65533;&#65533;&#65533;&#65533;&#65533;Wg&#65533;>&#65533;z&#65533;(&#65533;-&#65533;&#65533;@Jkg&#65533;&#65533;8&#65533; 3I&#65533;"82&#65533;2&#65533;dr&#65533;&#65533;$	>&#65533;s&#65533;3}]&#65533;&#65533;r'	9}z&#65533;@P&#65533;,wFj&#65533;&#65533;&#65533;9
|=&#65533;J&#65533;&#65533;Q&#65533;5'&#65533;H&#65533;r&#65533;S&#65533;`Yu&#65533;&#65533;a,Y&#65533;aO&#65533;<{&#65533;&#65533;&#65533;&#65533;&#65533;n&#65533;KW&#65533;&#1658;&#65533;&#65533;m&#65533;w&#63157;~&#65533;&#65533;&#65533;&#8135;&#293;&#65533;8&#65533;&#65533;&#65533;o!;&#65533;+y&#65533;e&#149;/&#65533;&#65533;&#65533;&#1392;c&#969;Ac&#65533;  !&#65533;
  ,&#65533;  W &#65533;  &#65533;&#65533;&#65533;&#65533;0&#65533;I&#65533;&#65533;8&#65533;-/&#65533;`&#65533;xbi&#65533;hZ&#65533;j&#65533;&#65533;&#65533;&#65533;46&#65533;x&#65533;&#65533;&#65533;&#65533;&#65533;&#65533;&#65533;P&#65533;c&#65533;&#65533;5&#65533;&#65533;W1&#65533;bR&#65533;&#1451;&#65533;&#1386;&#65533;&#65533;8&#1818;&#65533;?&#1907;i&#65533;&#65533;&&#65533;|N&#65533;&#65533;&#65533;&#65533;&#65533;&#65533;&#65533;&#65533;&#65533;&#65533;&#65533;z &#65533;~&#65533;&#65533;&#65533;{&#65533;m'f&#65533;&#65533;D&#65533;&&#65533;&#65533;&#65533;&#65533;&#65533;&#65533;&#65533;&#65533;{&#65533;&#65533;&#65533;&#65533;&#65533;&#65533;&#65533;&#65533;&#65533;&#65533;&#65533;&#65533;&#65533;&#65533;&#65533;&#65533;tl&#65533;&#65533;&#65533;&#65533;&#65533;&#65533;t`v&#65533;&#65533;&#65533;&#65533;&#173;H&#65533;&#65533;&#65533;&#761;&#65533;&#740;&#937;&#65533;&#1133;&#65533;&#65533;&#1321;&#65533;&#1586;&#65533;&#65533;&#1784;&#65533;&#2011;&#65533;&#65533;&#65533;q&#65533;&#65533;&#65533;&#65533;&#65533;w&#65533;&#65533;y&#65533;&#65533;&#65533;&#65533;&#65533;,&#65533;&#65533;&#65533;&#65533;&#65533;$&#65533;&#65533;&#65533;'&#65533;&#65533;&#65533;&#65533;&#65533;&#65533;K&#65533;G&#65533; &#65533;1&#65533;H&#65533;&#65533;18&#65533;,Z&#65533;&#1119; .;&#65533;	i&#65533;&#65533;&#65533;:  &#65533;T&#65533;24o-c&#65533;&#65533;9&#65533;#&#584;$&#65533;&#65533;&#52595;&#65533;I9)E&#65533;&#65533;s&#65533;c&#65533;&#65533;&#65533;&#1180;&#65533;&#65533;&#65533;@HF&#65533;&#65533;s&#65533;&#862;p&#65533;&#10501;&#65533;hO&#65533;I&&#65533;&#65533;%VC&#1262;a&#65533;rx&#65533;&#1782;&#2965;&#65533;&#65533;-]&#65533;v&#38077;$_
{&#65533;&#65533;&#65533;+&#65533;,&#1460;&#65533;&#65533;&^&#65533;&#65533;q&#142;#C&#65533;;9&#65533;&#65533;&#65533;j1[&#65533;&#65533;Y,&#65533;&#65533;6A&#65533;&#65533;,&#65533;tJ&#65533;   !&#65533;
  ,&#65533;  ] &#65533;  &#65533;&#65533;&#65533;&#65533;0&#65533;I&#65533;&#65533;8&#65533;/&#65533;`(&#65533;d9yf&#65533;B&#65533;&#65533;pl&#65533;rm&#65533;x&#65533;W&#65533;&#65533;&#65533;&#65533;H/&#65533;q&#65533;&#65533;&#65533;\:&#65533;6#&&#65533;&#65533;&#65533;V[R&#65533;&#65533;m&#65533;]&#65533;6,&#65533;&#65533;&#65533;g,z5^_&#65533;&#65533;&#65533;|N&#65533;&#65533;&#65533;&#65533;&#65533;~&#65533;&#65533;&#65533;&#65533;&#65533;&#65533;&#65533;&#65533;&#65533;&#65533;&#65533;&#65533;&#65533;&#65533;&#65533;yfn&#65533;O&#65533;&#65533;&#65533;&&#65533;&#65533;&#65533;&#65533;&#65533;&#65533;{&#65533;&#65533;&#65533;&#65533;p&#65533;&#65533;&#65533;&#65533;~&#65533;&#65533;&#65533;x&#65533;&#65533;&#65533;&#65533;&#65533;&#65533;&#65533;&#65533;&#65533;&#65533;&#65533;&#65533;-&#65533;&#65533;&#65533;&#65533;&#65533;&#65533;&#65533;&#65533;&#65533;&#716;&#65533;&#65533;&#65533;&#1033;&#957;&#65533;&#1101;&#65533; &#65533;&#65533;&#65533;v &#65533;u&#65533;&#65533;
&#65533;&#65533;cs&#65533;&#65533;&#65533;&#61950;&#65533;&#65533;&#65533;&#65533;&#65533;&#65533;&#65533;&#65533;&#65533;}&#65533;&#65533;&#65533;&#65533;7&#65533;&#65533;&#65533;&#65533;*&#65533;p&#65533;&#199;#&#65533;&#65533;&#1072;&#65533;&#65533;&#65533;&#65533;{&#65533;e&#65533;&#65533;F}\)&#65533;&#65533;Q_&#65533;l0f&#65533;&#65533;&#65533;UKo/c0E&#65533;K&#795;8;&#65533;&#65533;&#65533;A&#65533;rT&#65533;&#1302;h]B!	&#65533;&#65533;S"&#65533;/&#65533;,&#65533;&#65533;&#65533;&#981;&#65533;&#65533;&#65533;&#65533;f&#65533;&#898;-]Gve:&#65533;&#65533;&#65533;&#65533;e&#65533;&#65533;&#65533;q&#65533;&#1589;`"&#65533;&#65533;&#65533;`&#1914;D&#65533;Z&#65533;&#65533;e&#2047;^Z&#65533;f&#65533;&#65533;/&#65533;9N&#65533;8&#65533;&#65533;&#65533;C&#65533;&#65533;u2&#65533;&#65533;1g&#65533;|&#65533;&#65533;&#65533;&#65533;&#65533;&#65533;&#65533;&#65533;&#65533;&#1190;S@&#65533;&#65533;&#65533;`&#618;a&#65533;v&#65533;&#65533;3m7	  !&#65533;
  ,&#65533;  V &#65533;  &#65533;&#65533;&#65533;&#65533;0&#65533;I&#65533;&#65533;8&#65533;/&#65533;`(&#65533;&#65533;&#65533;h&#65533;&#65533;&#65533;r&#65533;0&#65533;&#65533;tm&#65533;&#65533;3&#65533;&#65533;&#65533;&#65533;0H,&#1670;&#65533;2&#65533;
8&#65533;7g J&#65533;&#65533;&#65533;VQ &#65533;I&#65533;&#65533;/&#65533;)&#65533;&#65533;&#65533;kz&#65533;~&#65533;I&#65533;7H(&#65533;&#65533;&#65533;&#65533;~&#65533;&#65533;&#65533;&#65533;&#65533;yN&#65533;xru&#65533;&#65533;&#65533;&#65533;&#65533;x&#65533;&#65533;&#65533;&#65533;&#65533;&#65533;$\&#65533;&#65533;,O&#65533;&#65533;&#65533;&#65533;&#65533;&#65533;&#65533;&#65533;&#65533;&#65533;&#65533;&#65533;&#65533;&#65533;&#65533;&#65533;&#65533;&#65533;&#65533; &#65533;&#65533;|&#65533;&#65533;&#65533;z&#65533;&#65533;&#65533;&#65533;z&#65533;&#65533;'&#65533;&#65533;&#65533;&#65533;&#65533;&#65533;S&#65533;&#65533;&#550;&#65533;&#621;R&#65533;&#65533;&#65533;&#1116;&#65533;&#65533;&#65533;&#65533;&#65533;~&#65533;&#65533;&#1644;&#65533;&#1938;&#65533;
yt&#65533;&#65533;&#65533;&#65533;S &#65533;&#65533;&#65533;&#1442;&#65533;&#65533;&#65533;}&#65533;&#65533;&#65533;&#65533;&#65533;&#65533;&#65533;0&#65533;@F&#65533;&#65533;+(i!CWI%&#65533;H&#65533;&#65533;&#331;&#65533;&b&#65533;&#65533;&#65533;R??;&#65533;d&#65533;&#65533;&#65533;C?'&#249;{r&#65533;r.&#65533;<J&#65533;Q&#856;8&#65533;&#1881;&#65533;d&#991;&#65533;&#65533;IL(&#65533;&#65533;C&#65533;]*3&#65533;&#65533;Z0Z&#65533;)@&#65533;&#1633;*R*&#1246; &#65533;&#65533;k&#65533;&#65533;W;P9&#65533;eV&#65533;&#65533;L&#65533;&#65533;&#65533; w.&#1911;v)\&#65533;&#65533;&#65533;&#65533;&#1982;&#65533;&#65533;&#65533;&#65533;[7&#65533;&#65533;w&#65533;!N&#1814;&#65533;!7&#65533;&#65533;A&#65533;&#65533;&#65533;lc&#65533;<0;l&#65533;&#65533;&#65533;&#65533;&#65533;&#65533;&#65533;&#65533;E&#65533;&#65533;FcR]i&#65533;&#65533;&#329;afm&#65533;v&#65533; !&#65533;
  ,&#65533;  V &#65533;  &#65533;&#65533;&#65533;&#65533;0&#65533;I&#65533;&#65533;8&#65533;/&#65533;`h&#65533;d&#65533;yf&#65533;&#65533;l&#65533;&#65533;n,&#1012;&#65533;&#65533;s&#65533;|&#65533;&#49120;&#1079;&#650;&#65533;2&#65533;Z2S&#65533;&#65533;sLg&#65533;+)&#65533;&#65533;]N5&#65533;&#65533;&#65533;&#65533;s)&#65533;&#1974;U&#65533;&#65533;DZ&#65533;&#65533;&#65533;&#65533;&#65533;~&#65533;&#65533;&#65533;&#65533;zr$_&#65533;"Q&#65533;&#65533;&#65533;&#65533;&#65533;{&#65533;&#65533;&#65533;&#65533;z&#65533;&#65533;&#65533;&#65533;&#65533;q&#65533;&#65533;.&#65533;&#65533;&#65533;&#65533;w&#65533;&#65533;&#65533;&#65533;&#65533;&#65533;&#65533;&#65533;&#65533;&#65533;&#65533;&#65533;&#65533;&#65533;&#65533;&#65533;&#65533;&#65533;{(UV&#65533;&#65533;&#65533;&#65533;y&#65533;&#65533;&#65533;&#65533;&#65533;&#65533;t&#381;&#65533;v|&#65533;&#65533;&#65533;&#1034;&#65533;&#1140; &#1332;&#65533;&#65533;&#65533;&#1704;&#65533;&#65533;&#1844;_&#65533;&#65533;&#65533;&#65533; _&#65533;&#65533;xu&#65533;&#65533;&#65533;&#65533;&#65533;}&#65533;&#65533;x&#65533;&#65533;&#65533;&#65533;&#65533;&#65533;&#65533;&#65533;&#65533;&#65533;#&#65533;&#65533;"&#65533;&#65533;.&#65533;&#135;&#65533;B&#65533;&#65533;o&#65533;&#331;bd&#65533;&#65533;&#65533;Q&#65533;&#65533;&#65533;&J&#65533;4&#65533;8A&#44130;P%&#65533;&#65533;*&#65533;&#65533;&#65533;&#65533;&#65533;\&#65533;$&#1292;&#65533;3'&#65533;;e&#65533;&#65533;L&#65533;3[>|Y&#65533;&#65533;P;&#65533;&#65533; &#65533;&#65533;&#65533;(D&#65533;&#65533;%&#65533;Od&#65533;G&#1378;&#65533;&#65533;O&#65533;&#65533;R
qfZ&#65533;;Q&#65533;|&#65533;.&#65533;&#65533;C&#65533;v&#65533;/&#65533;&#65533;>3H	\&#65533;&#65533;v&#65533;qN&#455;#w&#65533;&#65533;k0e&#65533;.&#65533;&#65533;E&#65533;l>]&#65533;&#65533;&#65533;&#615;S3&#65533;L&#65533;uk&#1390;7&#342;[&#65533;&#65533;&#65533;&#65533;-&#65533;-Z&#65533;m&#1139;&#65533;$  !&#65533;
  ,&#65533;  W &#65533;  &#65533;&#65533;&#65533;&#65533;0&#65533;I&#65533;&#65533;8&#65533;&#891;&#65533;&#65533;&#65533;di&#65533;&#65533;&#65533;&#65533;l&#65533;z&#65533;+&#65533;tm&#65533;K&#65533;&#65533;|&#65533;&#36768;&#65533;&#65533;&#65533;"&#65533;h._&#65533;&#65533;&#65533;8&#65533;Z#&#65533;+3&#65533;-E&#65533;&#65533;/x$'&#65533;z&#65533;n&#65533;&#65533;&#65533;-P&#65533;3&#65533;&#65533;~&#65533;&#65533;&#65533;&#65533;~&#65533;&#65533;&#65533;lN&#65533;&#65533;&#65533;z_&#65533;&#65533;&#65533;k&#65533;&#65533;vV&#65533;&#65533;&#65533;&#65533;1w&#65533;<&#65533;&#65533;\&#65533;Q&#65533;&#65533;&#65533;&#65533;&#65533;o&#65533;&#65533;&#65533;&#65533;&#65533;&#65533;&#65533;QR&#65533;&#65533;&#65533;&#65533;&#65533;&#65533;&#65533;&#65533;&#65533;&#65533;j&#65533;&#65533;&#65533;&#307;&#65533;&#65533;h
&#65533;&#65533;&#909;&#65533;&#65533;&#65533;} &#65533;&#65533;&#65533;|&#65533;&#1607;u&#65533;&#1860;&#65533;&#4599;&#65533;&#65533;&#65533;z&#65533;&#65533;&#65533;&#65533;&#65533;{&#65533;R&#65533;&#65533;z&#65533;jR&#65533;&#65533;&#65533;|&#65533;&#65533;&#65533;&#65533;&#65533; X&#65533;&#65533;&#65533;R&#65533;K&#65533;&#65533;&#65533;k2&#65533;&#65533;^&#65533; '&#65533;&#65533;&#65533;'&#65533;#G9?&#65533;#&#65533;1!&#65533;}"-H&#65533;&#65533;K&#65533; N6aI&#65533;&#65533;/p&#65533;H&#65533;&#65533;&#65533;&#65533;OAg&#65533;dSrh&#545;H&#65533;%]&#65533;&#65533;EE1)q&#65533;&#65533;&#65533;&#65533;&#65533;&#714;&#65533;&#1609;&#65533; cE,t&#65533;&#65533;#&#65533;&#65533;\&#65533;&#65533;!K.f&#1714;p&#65533;&#65533;`t&#65533;&#65533;&#65533;h&#65533;D!&#65533;&#65533;|&#65533;6&#65533;+&#65533;&#65533;&#65533;&#65533;&#65533;&#65533;&#65533;&#65533;&#65533;I&#65533;:6Lx&#65533;&#65533;&#662;3oh&#65533;X&#65533;&#65533;&#711;?&#65533;&#65533;&#65533;q&#65533;&#1123;O&#65533;&#65533;&#65533;&#65533;ok&#1515;&#65533;&#65533;&#65533;x6&#65533;&#65533;Q&#646;^m&#65533;6l&#65533;	  !&#65533;
  ,&#65533;  T &#65533;  &#65533;&#65533;&#65533;&#65533;0&#65533;I&#65533;&#65533;8&#65533;/&#65533;`(&#65533;$&#65533;h&#65533;&#65533;&#65533;&#638;&,&#65533;4&#65533;&#65533;x&#65533;S&#65533;&#65533;&#65533;>0H,&#65533;&#65533;&#420;&#65533;\&#65533;&#65533;&#65533;&#65533;&#65533;l&#65533;MQ&#65533;&#65533;/xD&#65533;&#65533;C&#65533;sHp)&#65533;&#65533;&#65533;|N&#65533;&#65533;&#65533;x&#65533;Z&#65533;&#65533;s&#65533;~\&#65533;\y&#65533;&#65533;&#65533;&#65533;q_&#65533;&#65533;&#65533;&#65533;&#65533;&#65533;&#65533;.M&#65533;&#65533;&#65533;&#65533;&#65533;&#65533;&#65533;&#65533;&#65533;&#65533;&#65533;&#65533;&#65533;&#65533; &#65533;&#65533;&#65533;&#65533;&#65533;&#65533;&#65533;&#65533;&#65533;&#65533;&#65533;w&#65533;&#65533;&#65533;u&#65533;s&#65533;&#65533;&#65533;
&#65533;&#65533;o&#65533;&#65533;&#65533;q&#65533;r&#485;&#65533;&#890;&#65533;&#1072;&#65533;&#65533;&#65533;&#1508;&#65533;&#1581;&#65533;&#65533;&#1763;&#65533;&#65533;&#65533;&#65533;&#65533;rP&#65533;&#65533;&#65533;&#65533;&#65533;&#65533;&#65533;&#65533;r&#65533;n&#65533;&#65533;y&#65533;&#65533;&#65533;&#65533;&#65533;&#65533;&#65533;&#65533;~&#65533;&#65533;&#65533;&#65533;&#280;!\&#65533;&#65533;&#1280;G6&#65533;cl&#65533;!z&#65533;&#65533;H@&#65533;&#65533; 6S&#65533;&#65533;H&#1172;&#65533;&#65533;(&#65533;`L)1%&#65533;.y&#348;y&#65533;&#65533;&#277;.W&#65533;\&#65533;&#1166;&#65533;!=&#65533;)t&#65533;N&#65533;&#65533;(	 )&#65533;&&#899;&#65533;H&#65533;&#65533;*T>}f&#65533;&#65533;&#65533;&#65533;6z&#65533;co&#65533;&#65533;AK2&#65533;&#65533;vb>&#65533;&#65533;Y&#1782;+&#65533;Ov&#65533;=&#65533;W&#65533;\&#65533;}&#65533;~&#65533;x0a&#65533;&#65533;%J;&#65533;p&#10560;;&#65533;+&#1601;Y&#215;9E&#65533;&#65533;&#65533;&#65533;&#796;CM&#65533;&#1170;OR&#65533;5&#1409;`&#65533;=&#65533;&#65533;&#975;7&#65533;&#65533;l&#65533;6m,	  !&#65533;
  ,&#65533;  \ &#65533;  &#65533;&#65533;&#65533;&#65533;0&#65533;I&#65533;&#65533;8&#65533;&#891;&#65533;&#65533;&#65533;di&#65533;&#33134;l&#65533;&#65533;+&#65533;t&#65533;x&#65533;&#65533;&#65533;&#65533;@F/H,&#902;&#420;&#65533;&#65533;5i&#65533;&#65533;tJ&#65533;Z&#65533;&#1580;v&#65533;&#65533;&#65533;O2|&#65533;K&#65533;3&#65533;P&#65533;&#65533;n&#65533;&#65533;&#65533;&#65533;$&#65533;&#65533;&#65533;&#65533;&#65533;wl&#65533;!Q]&#65533;&#65533;&#65533;&#65533;&#65533;S&#65533;&#65533;&#65533;&#65533;&#65533;R &#65533;
`&#65533;&#65533;&#65533;]&#65533;&#65533;&#65533;V{&#65533;m&#65533;&#65533;&#65533;&#65533;&#65533;&#65533;&#65533;&#65533;&#65533;&#65533;\&#65533;&#65533;&#65533;&#65533;&#65533;&#65533;&#65533;X&#65533;&#65533;&#65533;&#65533;Z &#65533;&#65533;&#65533;&#65533;V&#65533;&#65533;&#161;&#65533;&#65533;&#560;=&#65533;&#65533;&#65533;&#65533;&#65533; &#65533;&#65533;&#1416;&#65533;&#1524;&#65533;&#1712;&#1905;&#65533;&#65533;*&#65533;X&#65533;*&#65533;U&#65533;&#65533;]&#65533;&#65533;&#65533;W&#65533;&#65533;&#65533;&#65533;&#65533;&#65533;\&#65533;&#65533;Y&#65533;&#65533;s 0&#1151;&#65533;up&#65533;]
."&#65533;Nb&#65533;~Ryd&#65533;&#65533;&#1191;&#65533; Si&#65533;#&#65533;b'7&#65533;&#1235;2cKIm(&#65533;&#65533;4&#65533;&#65533;&#65533;3e&#65533;&#65533;w&#65533;&#65533;&#65533;&#65533;&#65533;&#65533;&#65533;yh&#65533;D&#65533;>T&#65533;)&#1255;PuF&#65533;bl*&#65533;&#65533;5&#65533;j&#1874;&#65533;(&#65533;/&#65533;&#65533;&#65533;&#65533;&#65533;4&#65533;Q&#65533;&#65533;V5&#65533;(Tm&#65533;c &#65533;*&#65533;;&#65533;,Vz|(U&#65533;J&#65533;d[
lZ&#65533;}&#65533;&#65533;&#65533;&#65533;k&#65533;M:X)&#65533;&#65533;<&#65533;<0.es.c&#556;&#65533;T&#65533;&#928;y&#65533;&#65533;&#65533;w4&#65533;&#65533;&#65533;Sc&#65533;&#65533;&#65533;&#65533;&#1520;+&#65533;&#65533;&#65533;z6m&#1270;o&#65533;&#941;[s &#65533;nK&#65533;F&#65533;&#65533;5&#65533;&#9231;&#65533;I  !&#65533;
  ,&#65533;  W &#65533;  &#65533;&#65533;&#65533;&#65533;0&#65533;I&#65533;&#65533;8S&#65533;&#65533;&#65533;`(&#65533;&#65533;h&#65533;h&#65533;:&#65533;&#65533;p&#1844;rm&#65533;&#65533;&#65533;|&#65533;&#36768;&#65533;&#65533;&#65533;"2&#65533;\&#65533;&#65533;NQ uM&#65533;+(&#1443;&#65533;j&#65533;^S&#65533;@.&#65533;&#65533;&#65533;z&#65533;n&#65533;&#65533;&#65533;|N&#65533;&#65533;&#227;)/&#65533;&#65533;&#65533;&#65533;&#65533;i|}{&#65533;z&#65533;&#65533;W&#65533;&#65533;&#65533;r&#65533;?&#65533;&#65533;&#65533;&#65533;&#65533;&#65533;&#65533;%&#65533;&#65533;&#65533; &#65533;&#65533;&#65533;]&#65533;c&#65533;&#65533;s&#65533;&#65533;&#65533;r&#65533;&#65533;&#65533;f&#65533;&#65533;&#65533;&#65533;&#65533;&#65533;&#65533;&#65533;&#65533;&#65533;&#65533;&#65533;&#65533;&#65533;&#65533;&#65533; &#65533;&#285;&#65533;&#539;i&#65533;&#808;&#65533;g&#65533;&#1039;m&#65533;&#65533;n&#65533;&#65533;j&#65533;&#65533;&#65533;&#65533;&#65533;&#65533;&#65533;&#65533;&#65533;&#65533;n&#65533;&#52794;&#65533;h&#65533;&#65533; z&#65533;&#65533;g&#65533;~&#65533;t&#65533;d&#65533;S&#65533;-&#65533;&#65533;?&#65533;V&#65533;&#65533;&#65533;7&#65533;J&#65533;q&#65533;&#331;S&#65533;&#712;*&#65533;!&#65533;3&#65533;&#65533;&#1736;&#65533;&#18447;&#65533;&#65533;&#65533;&#65533;&#65533;&#65533;&#199;&#808;k&#65533;&#65533;%&#666;&#65533;&#65533;Y&#65533;'2&#65533;7/&#65533;44[&#1123;H&#65533;:*2&#359;E&#65533;@-#&#65533;&#408;w&#65533;L&#65533;w&#65533;&#65533;&#1420;&#65533;&#65533;&#65533;Z&#65533; &#65533;\e&#65533;&#65533;&#65533;T&#65533;=@&#65533;*&#65533;*&#65533;@&#65533;&#65533;b&#65533;e&#65533;X&#65533;GYlA&#65533;
&#65533;&#676;&#65533;&#65533;bq&#65533;&#65533;&#65533;&#65533;&#65533;.f&#65533;&#65533;U&#65533;&#65533;//&#556;&#65533;sg&#65533;&#65533;&#65533;&#65533;+&#65533;&#65533;&#65533;!&#65533;&#65533;&#65533;&#65533;t0&#65533;%&#65533;&#65533;;;&#65533;&#65533;&#887;s&#65533;FQ{&#65533;&#65533;&#1982;?8&#65533;RwE+&#65533;m&#65533;x&#65533;&#65533;&#65533;A?&#65533;  !&#65533;
  ,&#65533;  O &#65533;  &#65533;&#65533;&#65533;&#65533;0&#65533;I&#65533;8&#65533;&#891;&#65533;_(&#65533;d&#65533;Yf&#65533;&#65533;j&#65533;&#65533;n,&#65533;"L&#65533;x&#65533;&#65533;z&#65276;&#65533;p&#65533;"&#642;&#65533;2Yc&#65533;&#65533;&#65533;N 5M&#65533;%(&#65533;&#65533;]&#65533;xL.&#65533;&#65533;&#36154;&#65533;&#65533;\&#1758;).}&#65533;7&#65533;;&#498;&#65533;&#65533;&#65533;&#65533;azx_&#65533;&#65533;&#65533;&#65533;&#65533;&#65533;&#65533;cy
&#65533;y&#65533;&#65533;&#65533;S&#65533;&#65533;&#65533;6&#65533;&#65533;%v&#65533;&#65533;&#65533;&#65533;&#65533;&#65533;&#65533;k&#65533;&#65533;~r&#65533;&#65533;&#65533;&#65533;o&#65533;&#65533;`&#65533;&#65533;&#65533;&#65533;&#65533;&#65533;&#65533;&#65533; &#65533;&#65533;&#65533;&#65533;&#232;&#65533;&#473;&#65533;b&#65533;&#705;&#65533;&#65533;&#65533;&#65533;h&#65533;h&#65533;&#65533;&#65533;&#65533;&#65533;&#65533;&#65533;&#65533;&#65533;&#65533;&#65533;c&#65533;&#65533;~&#65533;d&#65533;&#65533;i&#65533;&#65533;&#65533;&#65533;&#65533;&#65533;&#65533;&#65533;&#65533;&#65533;
&#65533;&#65533;G&#65533;`&#65533;&#65533;&#65533;\#&#65533;#J\&#65533;pb&#65533;&#65533;&#65533;8&#65533;H&#65533;#&#65533;&#65533;Q&#65533;?4 N&#65533;RY&#1054;A&#65533;`Jfl&#65533;&#793;&#65533;Dx&#65533;&#65533;L&#65533;&#65533;@&#65533;
&#65533;i"&#257;&#65533;n&#65533;)&e;&#65533;&#65533;"&#65533;j@&#65533; &#65533;%T&#65533;&#65533;q&#65533;:&#65533;&#65533;^&#65533;&#65533;jQ&#65533;9&#65533;<KV&#65533;(&#65533;e&#1814;2{&#65533;&#65533;&#65533;9;&#65533;|&T&#65533;&#1849;&#65533;&#65533;&#709;&#65533;ID&#65533;6&#65533;8&#65533;&#65533;eC9&#65533;q]&#65533;c&#1948;ws&#65533;&#205;+{&#65533;&#65533;&#65533;&#65533;&#65533;&#65533;S&#65533;\&#65533;&#65533;&#65533;O&#65533;_K&#65533;-[&#65533;A&#65533;&#65533;&#65533;&#65533;,&#65533;rn&#1767;&#65533;&#65533;&#65533;&#65533; !&#65533;
  ,&#65533;  L &#65533;  &#65533;&#65533;&#65533;&#65533;0&#65533;&#65533;&#65533;8&#65533;f&#65533;&#65533;_&#65533;&#65533;$&#65533;h&#65533;&#65533;&#65533;&#638;p&#826;r&#65533;&#65533;&#65533;&#65533;&#65533;<O&#65533;&#65533;p%&#65533;&#65533;&#65533;2&#65533;b:&#65533;&#65533;%TLU&#65533;k*&#65533;%Y&#65533;&#65533;/T&#65533;&#65533;&#65533;s&Ph&#65533;&#65533;&#65533;|N&#65533;&#65533;&#65533;e&#65533;'&#65533;&#65533;H&#65533;\&#65533;|&#65533;yw&#65533;&#65533;&#65533;&#65533;qU&#65533;&#65533;&#65533;&#65533;&#65533;&#65533;&#65533;&#65533;s&#65533;&#65533;&#65533;n&#65533; &#65533;&#65533;l&#65533;&#65533;&#65533;&#65533;&#65533;xY&#65533;&#65533;w &#65533;&#65533;oeU&#65533;&#65533;&#65533;n&#65533;&#65533;&#65533;&#65533;&#65533;&#65533;p&#65533;&#65533;&#65533;&#65533;&#65533;&#65533;&#65533;t&#65533;&#214;&#65533;&#555; &#65533;&#65533;&#65533;&#65533;&#1293;&#65533;&#65533;&#1573;&#65533;&#65533;&#1612;&#65533;&#65533;&#1874;
&#65533;&#65533;&#65533;&#65533;&#65533;&#65533;&#958;&#65533;&#65533;o&#882;V&#65533;&#65533;&#65533;r&#65533;&#65533;&#65533;&#65533;&#65533;&#65533;&#65533;&#65533;f&#65533;&#65533;c&#65533;HK&#65533;&#65533;&#65533;&#199;#>d(&#65533;&#65533;&#65533;&#65533;&#65533;8&#65533;&#411;;80&#65533;&#65533;C;&#65533;&#65533;&#65533;aD	&#65533;&#65533;5lBj&#65533;,&#65533;,&#65533;
q&#65533;C&#65533;&#65533;&#65533;[?&#65533;&#65533;l&#65533;1&#864;&#65533;m	` K&#65533;&#65533;&#65533;j&#1358;Az&#65533;&#1844;&#65533;Ti[v&#65533;8N&#65533;G&#65533;&#65533;<u&#65533;&#65533;P&#65533;&#65533;&#65533;&#65533;4&#65533;&#65533;&#65533;&#65533;&#65533;=&#65533;&#65533;n&#65533;g&#65533;&#1873;&#65533;/&#65533;PZ#cw&#65533;,&#65533;w&#65533;h2&#22039;)8V&#65533;6&#65533;_&#222;&#65533;Z&#956;YMi&#1249;!&#65533;>&#65533;:&#65533;&#65533;&#1454;&#65533;&#65533;2;&#65533;&#65533;&#1718;Y&#32135;&#65533;.h&#960;S&#65533;&#65533;2&#65533;Iq&#65533;&#65533;&#65533;  !&#65533;
  ,&#65533;  M &#65533;  &#65533;&#65533;&#65533;&#65533;0&#65533;&#65533;8kg&#65533;&#65533;`&#65533;&#65533;$&#65533;h&#65533;&#65533;&#65533;&#638;&#65533;&#65533;m&#65533;w&#65533;&#65533;&#65533;"&#65533;&#65533;&#65533;&#65533;',?&#65533;cK&#65533;lb&#65533;&#65533;(*&#65533;&#65533;&#65533;&#65533;	&#65533;&#65533;7&#65533;&#65533;&#65533;&#65533;[h&#65533;&#65533;&#65533;|N&#65533;&#65533;&#65533;j&#65533;6&#65533;O&#65533;)T~&#65533;w&#65533;&#65533;&#65533;&#65533;q[&#65533;&#65533;fn &#65533;&#65533;&#65533;&#65533;{&#65533;&#65533;&#65533;v`&#65533;&#65533;&#65533;&#65533;&#65533;&#65533;&#65533;&#65533;&#65533;&#65533;&#65533;&#65533;&#65533;&#65533;&#65533;&#65533;&#65533;&#65533;&#65533;&#65533;&#65533;s
&#65533;&#65533;&#65533;&#65533;c&#65533;&#65533;&#65533;&#65533;&#65533;&#65533;&#65533;&#65533;&#239;&#65533;&#410;&#65533;&#65533;&#881;&#65533;&#932;&#65533;&#65533;&#65533;&#65533;&#1444;&#65533;&#1494;&#65533;&#1688;u&#65533;&#65533;&#65533;x&#65533;v&#65533;&#65533;_&#65533;&#65533;&#65533;&#65533;&#65533;n&#65533;&#65533;&#65533;&#65533;&#65533;&#65533;&#65533;&#65533;&#65533;&#65533;&#65533;r&#65533;&#65533;&#65533;&#65533;&#65533;<&#65533;u&#565;&#65533;E&#1055;&#65533;&#65533;#J&#65533;8"&#65533;[-&#65533;u&#65533;&#65533;&#65533;&#65533;Z?&#65533;		&#65533;d&#65533;"\&#65533;
%0&#65533;&#65533;&#65533;K&#65533;&=*L&#627;&#65533;O8;&&#65533;3e&#65533;jD&#65533;.D&#65533;T&#65533;QsO&#65533;&#65533;[0&#65533;&#65533;EV;:&#65533;&#65533;s&#65533;&#1409;\{&#65533;&#65533;&#65533;Z&#65533;MQ&#65533;&#65533;J&#65533;&0 W&#1338;&#65533;&#65533;&#547;Uu&#65533;&#65533;}&#65533;&#65533;O_wd&#65533;&#65533;U&#65533;+p&#65533;3~&#65533;iG&#65533;]c&#463;&#65533;UK&#65533;b&#65533;&#65533;g&|9Og&#977;%&#65533;=&#65533;&#65533;&#65533;&#65533;jP&#65533;Q&#65533;&#1716;k&#1199;c&#65533;&#65533;&#65533;Wm&#1778;c&#65533;&#65533;;Ko&#2042;%  !&#65533;
  ,&#65533;  L &#65533;  &#65533;&#65533;&#65533;&#65533;0&#65533;	&#65533;8&#65533;&#891;w&#65533;'&#65533;i&#65533;&#65533;z&#65533;&#44976;&#65533;&#65533;4X&#65533;&#844;&#65533;&#65533;&#65533;&#65533;&#65533;p%&#65533;&#65533;"r&#628;5&#65533;&#65533;\5)&#65533;&#65533;&#65533;&#65533;&#65533;&#65533;&#65533;/&#65533;&#65533;o&#65533;&#65533;L9&#65533;Y&#65533;'&#65533;|N&#65533;&#65533;&#65533;&#65533;&#65533;~&#65533;G&#65533;)W
[|&#65533;&#65533;&#65533;&#65533;v &#65533;&#65533;&#65533;&#65533;r&#65533;qs&#65533;&#65533;&#65533;&#65533;&#65533;&#65533;&#65533;r&#65533;&#65533;&#65533;&#65533;&#65533;Y&#65533;&#65533;&#65533;&#65533;&#65533;&#65533;&#65533;h&#65533;&#65533;x&#65533;&#65533;&#65533;^&#65533;&#65533;&#65533;&#65533;&#65533;&#65533;&#65533;~&#65533;&#65533;&#65533;&#65533;^&#65533;&#65533;&#65533;&#65533;&#65533;&#65533;&#261;t&#65533;&#461;&#65533;w&#65533;l&#65533;&#986;&#65533;&#1415;&#65533;&#1688;&#65533;&#65533;&#65533;&#65533;&#65533;&#65533;&#65533;&#65533;t&#65533;&#65533;&#65533;&#65533;}&#65533;&#65533;&#65533;
&#65533;x&#65533;Zwe&#65533;u &#65533;(&#65533;&#65533;&#65533;=Y &#65533;0&#65533;vo_&#65533;e@&#65533;5
XO&#65533;&#65533;&#65533;Ud&#65533;&#65533;b&#65533;wC&#65533;&#65533;r&#65533;#&#65533;&&#65533;&#65533;l AN"Q&#65533;Ah/%v&#65533;&#65533;L%&#65533;&#1779;&#65533;0&#65533;&#65533;l&#65533;MHG&#65533;@\&#65533;qhR_&#65533;&#65533;3*&#65533;&#1323;&#65533;^:&#330;&#65533;(&#65533;Or5&#65533;@&#65533;&#1587;w&#1289;-W6E&#65533;&#65533;&#65533;&#65533;&#65533;&#65533;v#&#65533;_h&#65533;&#65533;&#1690;&#65533;&#65533;|U&#65533;&#65533;&#65533;&#59994;&#65533;
W}&#65533;wqY0&#65533;&#65533;:v&#65533;k&#65533;&#65533;?{&#65533;
&#65533;&#65533;&#65533;&#65533;&#65533;&#65533;'&#65533;v&#65533;&#65533;1&#65533;&#977;J/V]&#65533;&#65533;^&#1328;&#65533;&#65533;>&#65533;&#65533;v&#65533;&#1649;&#65533;&#65533;m&#65533;L&#65533;&#65533;`~&#65533;&#65533;:uq&#15879;&#901;&#65533;r(&#65533;q$  !&#65533;
  ,&#65533;  @ &#65533;  &#65533;&#65533;&#65533;&#65533;0J'&#65533;&#65533;&#65533;&#65533;&#827;&#65533; &#65533;&#65533;&#65533;7&#65533;&#65533;u&#65533;,&#65533;&#65533;&#65533;&#65533;&#65533;&#65533;L&#65533;&#65533;&#65533;&#65533;d&#907;&#65533;&#65533;&#65533;4,#&#65533;&#65533;J&#65533;<&&#65533;.&#65533;@&#65533;Z&#65533;&#1580;v&#65533;&#65533;J3&#65533;&#65533;&#65533;-&#65533;3:&#65533;&#65533;&#65533;&#65533;<.&#65533;&#65533;&#65533;&#65533;v&#65533;&#65533;G&#65533;&#65533;Oj&#65533;|&#65533;&#65533;&#65533;x&#65533;&#65533;&#65533;2&#65533;&#65533;ru&#65533;&#65533;s&#65533;gf&#65533;&#65533;&#65533; &#65533;&#65533;|&#65533;&#65533;]&#65533;&#65533;&#65533;p &#65533;&#65533;&#65533;&#65533;&#65533;&#65533;&#65533;oZef&#65533;w&#65533;t&#65533;&#65533;i&#65533;&#65533;&#65533;'&#65533;Z&#65533;&#65533;&#65533;&#65533;Z&#65533;&#65533;t&#65533;&#744;&#65533;&#65533;&#65533;&#65533;&#65533;&#65533;W&#65533;&#65533;]&#65533;X&#65533;Y&#65533;&#65533;U&#65533;&#65533;&#65533;&#65533;a&#65533;&#65533;^
V&#65533;&#65533;]&#65533;&#65533;X&#65533;&#65533;&#65533;&#65533;&#65533;e&#65533;&#65533;&#65533;!(&#65533;&#65533;&#65533;&#65533;jA&#65533;&#65533;&#65533;}
&#65533;qaX&#65533;B&#65533;&#65533;0
&#65533;&#65533;&#1105;&#65533;&#65533;+&#65533;0&#65533;# &#65533;`&#65533;*"?&#65533;&#65533;&#65533;2`Js&#65533;l&#65533;&#65533;&#65533;5 &#65533;dh3K&#65533; <&#65533;&#65533;&#65533;&#65533;&#977;9Q@&#65533;&#65533;Qx{&#65533;&#65533;S&#65533;&#1307;qv&#1674;&#65533;*&#65533;&#65533;&#1430;pU&#65533;&#65533; !P4&#65533;B=&#65533;&#65533;&#65533;&#65533;A&#886;&#65533;-4&#65533;&#1783;g&#65533;~&#1099;W
_(&#65533;&#65533;&#65533;&#65533;`%&#65533;I\D&#65533;&#65533;Oh&#65533;*.&#65533;x&#65533;&#65533;&#65533;/&#65533;&#65533;|# !&#65533;
  ,&#65533;  i &#65533;  &#65533;&#65533;&#65533;&#65533;0&#65533;I&#65533;&#65533;8&#65533;&#65533;&#65533;&#65533;`(&#65533;&#65533;h&#65533;(S&#65533;l&#65533;&#65533;n,;&#65533;l&#65533;&#65533;&#65533;&#65533;|&#65533;&#65533;&#65533;Q.H,S&#227;r&#65533;\:&#65533;P@3&#65533;R&#65533;&#1563;5&#65533;&#55222;^\xL6e&#65533;&#65533;&#1949;&#65533;n6&#65533;&#65533;&#65533;&#65533;&#65533;~&#65533;&#65533;&#65533;&#65533;&#65533;&#65533;&#65533;&#65533;str&#65533;2u&#65533;1&#65533;&#65533;&#65533;&#65533;&#65533;H&#65533;&#65533;&#65533;&#65533;&#65533;&#65533;&#65533;&#65533;zu&#65533;&#65533;&#65533;&#65533;&#65533;&#65533;g&#65533;&#65533;&#65533;&#65533;&#65533;&#65533;&#65533;&#65533;&#65533;o&#65533;&#65533;&#65533;~`&#65533;&#65533;&#65533;&#65533;&#65533;&#65533;&#65533;&#65533;&#65533;&#65533;&#65533;&#65533;&#65533;&#65533;p&#65533;&#65533;&#472;koR&#65533;&#853;&#65533;&#65533;&#65533;}&#65533;&#65533;v&#65533;&#65533;w&#65533;&#65533;&#65533;|&#65533; &#65533;&#65533;&#65533;&#65533;&#65533;{&#65533;&#65533;&#65533;l&#65533;&#65533;&#65533;|&#65533;&#65533;&#65533;&#65533;&#65533;&#65533;&#65533;&#65533;&#65533;&#65533;&#65533;&#65533;&#65533;
&#65533;9&#65533;'&#65533;&#1472;&#65533;&#65533;&#65533;!FO&#197;&#65533;&#65533;&#65533;&#65533;H&#65533;&#65533;<&#65533;*&#65533;"PM&#65533;&#65533;,
&#65533;&#65533;X@&#65533;&#65533; &#65533;D	j$&#727;0c&#668;I&#65533;&#65533;E?gL&#65533;pSO&#986;y~&#65533;&#65533;q&#65533;&#65533;&#65533;&#65533;C&#65533;&#65533;)K_&#65533;&#65533;&#65533;&#1399;&#65533;@5Yk:5+&#65533;&#65533;^KVKV&#65533;&#946;&#65533;&#418;&#65533;O&#65533;&#65533;Z&#65533;~5&#65533;fOok&#65533;&#65533;&#65533;&#65533;&#65533;&#65533;lL&#65533;&#65533;\&#65533;&#65533;&#65533;[&#65533;&#65533;&#65533;T@b	k7c&#65533;&#65533;&#1710;&#65533;&#65533;~
6s^&#65533;&#65533;-u&#65533;t3N&#1256;&#65533;^&#65533;,u&#65533;&#1006;&#65533;&#706;m
l&#1998; ;v&#65533;&#65533;f&#65533;&#65533;{&#65533;q&#335;&#65533;&#65533;&#65533;&#178;&#65533;&#65533;C&#976;|&#65533;u&#1371;&#65533;F&#65533;&#65533;lk&#65533;&#65533;&#65533;&#464;&#65533;xy&#65533;&#65533;&#65533;KR&#65533;=d&#65533;&#65533;Q&#65533;o }&#65533;}
&#65533;&#65533;o}?&#65533;&#65533;c$  !&#65533;
  ,&#65533;  F &#65533;  &#65533;&#65533;&#65533;&#65533;0&#681;&#65533;8g&#65533;&#65533;&#65533;&#65533;'&#65533;OH&#65533;h&#65533;&#65533;l&#65533;n,&#65533;L&#65533;&#65533;&#65533;&#65533;h&#65533;&#65533;&#65533;&#65533;&#65533;&#65533;~&#65533;&#65533;&#65533;&#65533;&#65533;0&#65533;P&#65533;3&#65533;R&#65533;*+vl5&#65533;&#65533;xL.&#65533;&#65533;&#65533;z-&#65533;&#65533;&#65533;8&#65533;&#65533;&#65533;^&#65533;&#65533;{=?&#65533;&#16385;&#65533;|}x&#65533;&#65533;&#65533;~&#65533;&#65533;x&#65533;&#65533;&#65533;h&#65533;&#65533;&#65533;&#65533;&#65533;o{&#65533;&#65533;&#65533;&#65533;&#65533;&#65533;&#65533;&#65533;&#65533;&#65533;&#65533;&#65533;n&#65533;&#65533;&#65533;&#65533;tu&#65533;&#65533;
&#65533;&#65533;&#65533;&#65533;&#65533;&#65533;&#65533;x^&#65533;&#65533;&#65533;&#65533;
~&#65533;q&#65533;&#65533;&#65533;&#65533;i&#65533;&#65533;&#65533;&#65533;&#65533;g&#1305;&#65533;&#1489;&#65533;&#65533;&#65533;&#65533;&#65533;&#65533;&#65533;&#65533;&#65533;&#65533;e&#65533;&#18771;j&#65533;&#65533;&#65533;o&#65533;&#65533;&#65533;/&#65533;b\&#65533;&#65533;&#65533;&#65533;~&#65533;&#65533;&#65533;&#65533;t&#65533;X&#65533;4&#65533;
$&#65533;&#65533;]C2&#389;{x&#65533;&#65533;&#331;3j&#65533;8&#65533;&#65533;8&#65533;j&#65533;&#65533;if&#65533;&#65533;2 3Q&#65533;" J&#65533;&#65533;&#65533;sYIS&#65533;H&#65533;&#65533;&#65533;&#65533;f&#65533;~{&#65533;&#65533;&#65533;&#65533;b &#65533;6*]&#65533;&%&#1255;&#65533;|n&#1042;&#65533;&#1231;.f&#65533;&#65533;&9&#65533;P&#65533;x[O&#65533;9&#65533;&#65533;&#65533;V!&#65533;8&#65533;&#65533;&#65533; &#65533;\&#65533;&#65533;)&#65533;H &#65533;>z00&#65533;Uk;&#65533;&#65533;&#65533;P	&#65533;=xxU/&#65533;m+n&#65533;x&#65533;!&#65533;#&#65533;&#65533;&#65533;&#65533;&#1246;&#921522;:&#65533;i&#65533;`&#65533;&#65533;2Jm%&#65533;q&#65533;N&#65533;:w&#1101;&#65533;&#65533;&&#65533;&#65533;&#65533;n#&#407;&#65533;&#65533;;&#65533;&#65533; !&#65533;
  ,&#65533;  F &#65533;  &#65533;&#65533;&#65533;&#65533;0&#65533;I&#65533;&#65533;&#65533;&#65533;&#65533;&#65533;^(&#65533;d&#65533;&#65533;fj&#65533;j&#65533;&#65533;&#65533;l&#65533;o&#65533;&#65533;&#65533;&#65533;&#65533;1`&#65533;'&#65533;&#65533;Ad&#65533;&#65533;4G&#65533;'%*&#65533;P&#65533;&#65533;+&#1441;&#65533;.o.&#65533;&#65533;&#65533;z&#65533;n&#65533;&#65533;f&#65533;,&#65533;&#65533;&#65533;&#65533;&#65533;&#65533;n!&#65533;)z&#65533;&#65533;&#65533;~&#65533;&#65533;&#65533;&#65533;k~&#65533;&#65533;&#65533;&#65533;&#65533;d&#65533;&#65533;&#65533;e&#65533;&#65533;w&#65533;&#65533;&#65533;fL]@&#65533;&#65533;&#65533;l&#65533;&#65533;&#65533;&#65533;h &#65533;&#65533;&#65533;&#65533;&#65533;&#65533;&#65533;dta&#65533;&#65533;&#65533;(&#65533;&#65533;&#65533;&#65533;&#65533;&#65533;&#65533;&#65533;&#65533;&#65533;&#65533;w&#65533;i
&#65533;&#1087;&#1147;&#65533;n&#65533;&#65533;&#65533;&#65533;&#65533;&#65533;&#65533;y&#65533;&#65533;n&#65533;&#65533;&#65533;&#65533;&#65533;&#65533;&#65533;&#65533;&#65533;{&#65533;l&#65533;&#65533;&#65533;&#65533;&#65533;&#883;&#65533;&#65533;n&#65533;&#65533;&#65533;&#65533;&#65533;q&#65533;p&#65533;&#65533;&#65533;p
&#65533;Ig0&#65533;&#65533;`&#65533;&#65533;&#65533;&#65533;&#65533;&#65533;w&#65533;&#65533;L&#65533;&#65533;7'$B&#65533;H&#65533;&#65533;A&#65533;&#65533;&#1465;C&#65533;&#65533;<&#65533; `+&#65533;&#859;8&#65533;&#65533; &#65533;&#65533;&#65533;&#65533;&#65533;&#65533;&#65533;&#65533;&#65533;&#65533;&#65533;D&#65533;&#65533;&#65533;&#1170;0&#65533;y:R&#65533;1&#65533;&#65533;5uJ`&#65533;G&#65533;E&#172;&#65533;2R&#65533;a[&#65533;&#1865;S*+o!&#65533;w5&#65533;U:v&#65533;&#65533;m&#65533;io_&#65533;&#65533;n&#65533;&#65533;+j&#65533;&#65533;X&#65533;&#65533;&#65533;k&#65533;m&#65533;&#65533;#/@&#65533;&#65533;2&#65533;R0g&#65533;&#65533;&#65533;Ig&#988;#V2	Uv&#65533;&#65533;&#65533;u&#1848;t&#65533;B`K"&#65533;G&#65533;&#65533;;ngH  !&#65533;
  ,&#65533;  : &#65533;  &#65533;&#65533;&#65533;&#65533;0>!&#65533;&#65533;&#65533;&#65533;&#891;&#65533;&#65533;&#65533;!i&#65533;((&#65533;,&#65533;&#65533;&#65533;&#65533;&#65533;'&#65533;6&#65533;&#65533;&#65533;&#855;&#65533;&#65533;pH,&#65533;&#548;r&#65533;l}&#65533;&#65533;I&#65533;Z&#65533;&#65533;g4&#65533;&#65533;z&#65533;^&#65533;&#65533;&#65533;&#65533;&#65533;&#65533;/&#65533;&#65533;&#65533;~K&#65533;:>R&#65533;&#65533;{|&#65533;&#65533;`q&#65533;sf5&#65533;&#65533;]}&#65533;Wnoj&#65533;d&#65533;&#65533;hz&#65533;&#65533;&#65533;W
&#65533;Umn&#65533;T&#65533;m&#65533;L&#65533;&#65533;&#65533;KSE &#65533;&#65533;A&#65533;H
i&#65533;z&#65533;&#65533;&#65533;B&#65533;D&#65533;G&#65533;C&#65533;&#65533;&#915;&#484;&#65533;&#65533;&#65533;&#65533;&#1448;&#65533;H&#65533;&#65533;C&#65533;&#65533;&#1234;N&#65533;&#65533;&#65533;&#65533;H&#65533;F&#65533;&#65533;&#65533;&#24053;&#65533;&#65533;&#1845;&#65533;&#65533;&#65533;t&#65533; &#65533;&#65533;&#65533;YP&#65533;&#65533;&#65533;E
&#65533;3&#65533;&#65533;&#1825;y&#65533;&#65533;&#65533;$&#65533; v&#1160;&#65533;&#65533;k&#65533;_&#65533;E&#65533;&#65533;)&#65533;&#65533;J&#200;&#934;5&#65533;&#1450;&#65533;1\&#65533;&#65533;\\wa&#65533;&#65533;69&#65533;&#65533;&#65533;&#65533;Z:&#65533;&#65533;&#65533;&#65533;&#32338;A&#65533;&#65533;&#65533;&#65533;R[Q&#65533;&#65533;% &#65533;&#65533;y&#65533;j*2Y&#65533;[]&#65533;1@6)&#1011;&#65533;&#806;D&#726;&#65533;76&#65533;^&#65533;jh&#65533;&#65533;r&#65533;&#426;&#65533;&#65533;&#65533;o3&#65533;&#65533;Ko&#7809;&#65533;&#65533;I&#65533;&#65533;&#65533;&#65533;&#65533;&#65533;
y&#65533;&#65533;
$c&#65533;&#65533;Y&#65533;&#65533;}=&#65533;&#65533;&#65533;Gi&#1245;1&#65533;&#1969;ZG&#65533;&#65533;a&#65533;J  !&#65533;
  ,&#65533;  M &#65533;  &#65533;&#65533;&#65533;&#65533;0:!&#65533;&#65533;8&#65533;&#65533;&#65533;`(&#65533;d9rf&#65533;j&#65533;/&#975;L&#1994;&#65533;&#65533;&#65533;&#65533;>0H,&#65533;&#65533;&#65533;!&#65533;6cOgtJ&#65533;UM&#65533;+&&#65533;&#65533;p&#65533;JaL.&#65533;&#65533;&#65533;z&#65533;^&#65533;A&#65533;&#65533;&#65533;&#65533;=&#65533;{G&#65533;&#65533;&#65533;&#65533;&#65533;hzy&#65533;&#65533;&#65533;&#65533;&#65533;&#65533;&#65533;&#65533;&#65533;j_.&#65533;&#65533;&#65533;&#65533;&#65533;rv &#65533;&#65533;m&#65533;&#65533;&#65533;ly&#65533;&#65533;&#65533;vl&#65533;&#65533;&#65533;&#65533;&#65533;&#65533;&#65533;c|&#65533;&#65533;&#65533;&#65533;&#65533;S&#65533;&#65533;&#65533;c&#65533;&#65533;&#65533;
&#434;
u&#271;&#65533;cqe&#65533;&#625;&#65533;&#65533;&#1355;&#65533;&#65533;&#1601;u&#65533;&#65533;n&#65533;~&#65533;&#65533;&#65533;&#65533;mb&#65533;&#65533;&#65533;&#65533;&#65533;&#65533;&#65533;&#65533;&#65533;&#65533;v&#65533;&#65533;g&#65533;j&#65533;&#65533;&#65533;f&#65533;&#65533;&#65533;&#65533;&#65533;B&#65533;&#65533;&#65533;_&#65533;:r<S&#65533;a&#65533;&#65533;&#65533;M4#-&#65533;c&#65533;&#65533;e&#65533;yF&#65533;&#467;(Sf`r&#768;_&#65533;Tr&#65533;)s@&#65533;86&#65533;&#65533;&#65533;&#65533;aF &#65533;f&#65533;&#16849;&#65533;5R*&#65533;&#65533;&#65533;`(&#65533;&#65533;4&#65533;
b&#1129;Xe&#65533;y&#65533;&#285;#&#65533;&#65533;&#65533;&#52822;i~u&#65533;o&#65533;&#65533;&#65533;d&#65533;n&#65533;&#1107;XRnS&#65533;vt&#65533;h/&#2047;f-&#41819;&#65533;0&#65533;&#65533;?&#65533;2&#65533;X>g&#65533;&#65533;f5&#65533;&#65533;d&#65533;./&#65533;&#65533;9B&#65533;&#65533;9&#65533;=&#65533;&#65533;e&#65533;&#65533;f@zN&#65533;&#65533;&#65533;^&#65533;&#65533;&#1861;6l=&#65533;&#65533;&#65533;&#65533;f7&#65533;S&#65533;&#65533;&#65533;=|&#65533;&#65533;&#1375;Q&#65533;&#65533;-&#65533;I&#65533;&#65533;Q&#65533;/&#65533;}zu&#65533;F&#65533;&#65533;# !&#65533;
  ,&#65533;  J &#65533;  &#65533;&#65533;&#65533;&#65533;0&#65533;I&#65533;&#65533;8&#65533;&#65533;&#65533;&#65533;&#65533;d9&#65533;h&#65533;&#65533;&#65533;&#638;-,C&#65533;<&#1526;&#65533;&#65533;&#65533;&#65533;&#65533;@SP7&#65533;&#65533;&#65533;&#65533;#&#65533;\n&#65533;&#65533;4j&#65533;R+&#65533;&#65533;$&#65533;&#65533;&#65533;I0'&#65533;+hs&Ph&#65533;&#65533;&#65533;|N&#65533;&#65533;&#65533;&#65533;#(&#65533;&#65533;fy{&#65533;w&#65533;&#65533;&#65533;&#65533;m &#65533;&#65533;&#65533;&#65533;&#65533;&#65533;&#65533;r&#65533;&#65533;p@ltz&#65533;&#65533;&#65533;&#65533;&#65533;&#65533;&#65533;&#65533;&#65533;uhw&#65533;i&#65533;&#65533;u&#65533;&#65533;&#65533;&#65533;o&#65533;&#65533;&#65533;&#65533;&#65533;&#65533;&#65533;&#65533;&#65533;yzz&#65533;&#65533;&#65533;i&#65533;&#65533;&#65533;&#65533;
&#401;&#65533;&#717;&#65533;&#65533;&#65533;&#969;&#65533;&#65533;&#65533;&#65533;y&#1608;&#65533;&#65533;&#65533;&#65533;&#65533;&#65533;&#65533;v&#65533;&#41915;&#65533;&#65533;&#65533;}&#65533;&#65533;&#65533;&#65533;&#65533;&#65533;&#65533;&#65533;&#65533;&#65533;S%&#65533;&#1066;&#65533;&#65533;&#65533;P&#65533;&#1050;y&#65533;@'&#65533;&#65533;&#65533;K&#65533;&#65533;&#65533;c&#65533;&#65533;C>9&#65533;&#65533;\&&#65533;!&#65533;&#65533;&#65533;&#65533;H7d 4cx&#65533;&#65533;&#65533;>)ObT&#65533;3K8&#65533;&#65533;&#65533;&#65533;c&#65533;J~&#65533;z&#65533;fi&#1239;&#65533;b&#65533;&#65533;!&#1383;&#65533;5&#65533;&#65533;&#65533;&#65533;<Uu6&#65533;%&#65533;k&#65533;jW3&#65533;&#65533;&#1232;Y&#65533;&#65533;`&#65533;&#65533;&#65533;<&#65533;&#65533;&r&#65533;T&#65533;f&#65533;&#65533;&#65533;&#65533;5&#65533;&#65533;&#134;&#65533;M&#65533;W&#65533;Z&#65533;&#65533;&#65533;&#65533;
K&#65533;&#65533;%&#65533;bf&#65533;7&#65533;&#65533;&#874;&#65533;&#65533;&#65533;<&#65533;&#65533;&#65533;&#65533;;&#65533;
&#65533;Lk/&#65533;QS&#65533;&#65533;&#65533;5&#1780;s&#65533;&#65533;&#1861;&#65533;n/&#65533;&#65533;&#65533;M<2&#65533;&#65533;&#339;#&#65533;:v&#65533;&#65533;&#65533;A#w2=z&#65533;&#65533;H&#65533;&#65533;n=&#65533;&#65533;  !&#65533;
  ,&#65533;  H &#65533;  &#65533;&#65533;&#65533;&#65533;0!&#65533;&#65533;&#65533;&#65533;&#827;g&#65533;'&#65533;dijg*&#65533;j{&#65533;n,&#65533;L&#65533;&#65533;-&#65533;z&#65533;&#65533;&#65533;&#65533;$&#65533;&#65533;&#65533;Ur&#65533;&#65533;!&#65533;&#65533;'#&#65533;&#65533;&#65533;&#65533;*V&#65533;&#65533;>&#65533;^8"&#65533;(&#65533;&#65533;z&#65533;n&#65533;&#65533;&#65533;m&#65533;&#65533;:&#65533;&#65533;&#65533;&#65533;cf|&#65533;&#65533;&#65533;&#65533;&#65533;&#65533;&#65533;&#65533;s&#65533;&#65533;~y&#65533;&#65533;&#65533;&#65533;&#65533;|&#65533;&#65533;&#65533;&#65533;&#65533;&#65533;&#65533;&#65533;&#65533;&#65533;&#65533;&#65533;&#65533;&#65533;&#65533; &#65533;&#65533;&#65533;p&#65533;&#65533;&#65533;&#65533;&#65533;&#65533;&#65533;&#65533;&#65533;&#65533;
x&#65533;&#65533;&#65533;&#65533;&#65533;&#65533;y&#338;&#65533;&#65533;&#614;&#65533;&#930;x&#65533;iw&#65533;&#1249;&#65533;&#65533;&#65533;&#65533;&#65533;&#65533;&#65533;&#65533;&#65533;&#65533;&#65533;s&#65533;&#65533;&#65533;&#65533;&#65533;m&#65533;m&#65533;&#65533;s&#65533;&#65533;&#65533;&#65533;n
&#65533;&#65533;&#65533;H&#65533;[4&#65533;&#65533;&#65533;-Ps&#65533;&#3204;&#65533;&#1589;&#65533;H&#65533;&#65533;&#65533;&#65533;&#65533;&#65533;Y&#65533;&#65533;&#65533;&#65533;&#10508;&#65533;`I&#65533;&#18701;&&#16193;&#65533;L &#65533;V&#65533;^&#65533;&#65533;	"&#65533;;2S&#65533;&#65533;f&#65533;;&#65533;@&#65533;
:%&#1123;\L2&#65533;83&#65533;&#985;6&#65533;-&#65533;&#65533;&#1730;&#65533;AP&#65533;
`&#65533;&#65533;L&#65533;&#65533;&#65533;&#65533;&#65533;/&#65533;OI&#65533;J&#755;&#65533;&#1697;Z&#65533;u2.&#65533;i`&#65533;&#65533;&#65533;&#1175;&#65533;&#65533;&#65533;&#65533;&#65533;Qh&#1335;D&#65533;&#65533;&#65533;&#65533;Lc&#463;T
&#65533;&#65533;0&#65533;&#405;	O&#65533;9&#65533;&#65533;>&#65533;&#65533;&#65533;&#65533;L&#65533;&#65533;h+&#65533;K&#65533;n&#65533;J&#65533;&#65533;C.[&#65533;&#65533;5&#65533;&#65533;8H&#65533;N&#65533;w&#65533;&#1021;&#65533;&#65533;&#65533;do !&#65533;
  ,&#65533;  6 &#65533;  &#65533;&#65533;&#65533;&#65533;0*!&#65533;&#65533;&#65533;&#65533;&#65533;s&#65533;`(V&#65533;h:&#65533;&#65533;j&#65533;n&#65533;&#65533;LwT&#65533;&#65533;|&#65533;&#65533;&#65533;&#65533;pH,m&#65533;2y&#65533;&#65533;&#1064;t&#65533;[2IW&#65533;&#65533;&#65533;z&#65533;&#65533;,$,Fm&#65533;&#65533;zWng&#65533;n@&#65533;&#65533;&#65533;&#65533;-&#65533;&#65533;7&#65533;?&#65533;&#65533;&#65533;C~&#65533;Qwy&#65533;R&#65533;&#65533;P|&#65533;&#65533;D&#65533;&#65533;<p&&#65533;&#65533;&#65533;&#65533;&#65533;E&#65533;&#65533;&#65533;&#65533;F&#65533;&#65533;&#65533;&#65533;&#65533;&#65533;B}&#65533;&#65533;&#65533;&#65533;@&#65533;&#65533;&#65533;>&#65533;&#65533;&#65533;r&#65533;}&#65533;&#65533;&#65533;&#65533;\&#65533;&#65533;
&#65533;&#65533;&#65533;=&#65533;&#65533;p&#65533;&#65533;&#65533;&#65533;U&#65533;&#813;&#65533;:&#1292;&#65533;>&#1181;&#65533;&#65533;&#65533;:&#65533;&#65533;&#65533;&#65533;&#65533;&#1515;r&#65533;&#65533;l&#65533;&#65533;&#65533;&#65533;&#65533;k&#65533;&#65533;&#65533;&#359;\ &#65533;`&#65533;*&#65533;&#133;u&#43611;&#65533;c&#65533;1y@@&#65533;cP&#284;D&#65533;&#65533;1pH&#65533;&#65533;>~&#65533;&#65533;&#65533;&#65533;&#65533;&#65533;&#456;;B&#65533;&#65533;&#65533;_'&#65533;R`k1\ }!D&#65533;&#65533;?&#65533;).&#1321;rM&#65533;&#65533;&#65533;&#65533;$&#526;[&#65533;vi&#65533;c!&#65533;i&#65533;&#65533;&#65533;&#65533;&#65533;&#65533;TlE&#65533;s0&#65533;L&#65533;&#65533;Hv&#1254;k&#65533;[&#65533;p&#65533;3&#65533;&#65533;?&#65533;"&#65533;P&#65533;V&#65533;It&#65533;T<&#65533;&#65533;&#65533;Z&#65533;&#65533;m3&#65533;&#65533;&#65533;e"'>\YLg&#468;AO&#834;&#65533;i&#1183;&#65533;&#65533;>&#65533;:&#65533;&#65533;$&#65533;[&#65533;&#1580;&#65533;o&#65533;&#780;c&#65533;>&#65533;&#65533;5&#65533;&#65533;&#65533;&#65533;v1|E&#65533;&#65533;8%  !&#65533;
  ,&#65533;  G &#65533;  &#65533;&#65533;&#65533;&#65533;0!&#65533;&#65533;X&#65533;&#827;&#65533;`xmbY&#65533;f&#65533;j;&#65533;&#65533;&#65533;&#65533;43&#65533;&#65533;&#65533;&#65533;&#65533;&#65533;&#65533;&#65533;&#65533;$&#65533;&#65533;F2&#65533;l6&#65533;N4*&#65533;Z&#65533;&#65533;&#65533;4&#65533;&#65533;rm&#2032;x<!g&#65533;&#65533;@ Ph&#65533;&#65533;&#65533;|N&#65533;&#65533;&#1994;&#65533;~&#65533;&#65533;&#65533;f3k&#65533;
B&#65533;d&#65533;}&#65533;&#65533;mV&#65533;%&#65533;F&#65533;&#65533;)j&#65533;&#65533;n&#65533;O&#65533;&#65533;{&#65533;&#65533;&#65533;&#65533;&#65533;&#65533;o&#65533;&#65533;&#65533;&#65533;&#65533;&#65533;&#65533;&#65533;&#65533;u&#65533;&#65533;&#65533;ql&#65533;&#65533;&#65533;&#65533;&#254;&#65533;&#377;&#65533;&#65533;&#65533;&#65533;&#65533;&#542;&#65533;w&#65533;&#1040;&#65533;&#1401;yu&#65533;&#1566;&#65533;r&#65533;&#65533;sr&#65533;&#65533;&#65533;j&#65533;&#65533;&#65533;&#65533;&#65533;r&#65533;&#65533;&#65533;&#65533;s&#65533;&#65533;|&#65533;&#65533;v&#65533;k&#65533;u&#65533;&#65533;N&#65533;&#65533;  d&#65533;&#65533;&#65533;w&#65533;d&#65533;+H&#65533;!~&#65533;,&#65533;&#65533;&#65533;*&#65533;&#327;&#65533;&#1925;&#65533;x&#65533;#:&#65533;z&#65533;5@&#626;&#65533;&#534;&#65533;&#65533;i&#65533;%&#65533;=k8&#65533;&#65533;&#1510;&#65533;&#918;&#65533; $
@&#65533;^&#65533;&#65533;7&#65533;&#65533;&#65533;yN):&#65533;&#65533;&#65533;F&#65533;xs!&#65533;5&#65533;b&#65533;&#65533;u&#65533;U&#65533;B5-&#65533;&#65533;&#65533;&#65533;G&#1620;'&#65533;F&#65533;<&#65533;&#65533;&#65533;j!&#65533;&#65533;&#65533;*;&#65533;+&#830;~&#65533;&#65533;&#65533;9e&#65533;}&#65533;&#65533;,L7n&#65533;&#65533;Pe
&#65533;^n&#65533;h&#65533;e&#65533;s&#40729;re&#1179;EsQ&#65533;&#65533;uk&#1057;a&#65533;-&#65533;&#65533;&#65533;VpS&#65533;M&#65533;w&#65533;N&#65533;3A}&#65533;x&#65533;&#1716;&#65533;&#65533;^Dy&#65533;F&#65533;3&#65533;&#65533;#9&#65533;/	  !&#65533;
  ,&#65533;  J &#65533;  &#65533;&#65533;&#65533;&#65533;0&#65533;H&#65533;&#65533;x&#65533;&#827;w&#65533;'&#65533;UH&#65533;(`&#65533;l&#65533;&#65533;
&#65533;1mC&#65533;m&#65533;&#65533;&#65533;&#65533;&#65533;&#65533;%&#65533;&#65533;&#65533;29Z2&#65533;&#65533;(&#65533;)&#65533;P&#65533;&#65533;+v&#65533;&#65533;R&#65533;&#65533;8&#65533;!&#65533;&#65533;h&#65533;&#1596;&&#65533;&#65533;&#65533;@&#65533;&#65533;-&#65533;z&#65533;&#65533;&#65533;&#65533;Kzrd{&#65533;&#65533;&#65533;&#65533;&#65533;&#65533;&#65533;&#65533;&#65533;&#65533;&#65533;q&#65533;&#65533;&#65533;&#65533; v#&#65533;&#65533;@&#65533;&#65533;&#65533;
&#65533;&#65533;&#65533;&#65533;{&#65533;&#65533;&#65533;&#65533;&#65533;&#65533;&#65533;&#65533;&#65533;f&#65533;&#65533;&#65533;&#65533;&#65533;&#65533;&#65533;&#65533;&#65533;&#65533;&#65533;&#365;&#65533;&#65533; &#65533;&#65533;&#425;&#65533;&#65533;&#65533;&#65533;
&#65533;&#1488;&#65533;&#65533;&#1738;&#65533;&#1839;&#65533;&#65533;&#65533;&#65533;&#65533;&#65533;&#65533;&#65533;&#65533;&#65533;z&#65533;&#1753;&#65533;&#445;&#65533;&#65533;&#65533;&#65533;&#65533;&#65533;&#65533;&#65533;&#65533;&#65533;&#65533;&#65533;&#65533;&#65533;
(p&#65533;&#65533;&#65533;&#65533;&#65533;M&#65533;&#65533;!8&#65533;}\&#65533;&#65533;0s&#65533;,&S@P&#65533;c&#65533;&#65533;&#1752;5S&#65533;V&#595;&#65533;&#65533;\&#65533;nK`&#65533;\zb41cIm4g&#65533;4&#65533;&#65533;e#&#65533;d&#1523;&#65533;&#65533;&#65533;2C&#65533;&#65533;&#65533;N&#65533;5&#65533;&#65533;,u&#65533;FAS&#65533;e]d&#65533;dW&#65533;$am&#65533;&#1313;&#65533;X&#65533;X.&#65533;&#65533;&#65533;&#65533;&#65533;caI&#65533;t&#65533;+9&#65533;"&#65533;&#65533;&#65533;nD&#65533;b&#65533;n-%6&#65533;&#65533;D|!&#65533;&#65533;&#65533;A&#65533;7X&#65533;na&#65533;Tblh-X&#65533;;&#65533;&#65533;&#65533;&#65533;@&#65533;N4E&#65533;M;8\@&#65533;&#65533;&#1194;&#65533;&#142;&#65533;&#65533;6&#65533;1&#65533;&#65533;&#65533;6&#65533;.&#65533;&#65533;&#65533;2&#65533;8&#65533;>&#65533;&#65533;&#65533;<Js&#65533;&#597;G/3]E&#65533;&#65533;&#1451;?&#65533;;vw&#65533;o&#65533;k&#65533;&#65533;&#65533;Iy&#65533;&#35280;_&#65533;&#65533;}l&#65533;}5&  !&#65533;
  ,&#65533;  G &#65533;  &#65533;&#65533;&#65533;&#65533;&#65533;&#65533;H&#65533;&#65533;&#65533;&#827;_&#65533;'&#65533;PH&#65533;&#65533;&#65533;&#65533;&#65533;&#702;&#65533;&#975;L&#1994;&#65533;&#65533;|&#65533;&#65533;*($&#65533;&#65533;#r&#65533;l&#65533;,%46&#65533;Z&#65533;X&#65533;4&#65533;&#65533;rA&#2032;xL&#65533;&#65533;&#65533;g&#65533;a&#65533;n&#65533;&#65533;&#65533;|No&#65533;#&#65533;&#65533;&#65533;&#65533;(&#65533;gGkazy&#65533;S&#65533;&#65533;&#65533;u&#65533;&#65533;n&#65533;$&#65533;&#65533;&#65533;t}y&#65533;r&#65533;&#65533;p&#65533;&#65533;&#65533;&#65533; &#65533;&#65533;&#65533;&#65533;&#65533;&#65533;&#65533;n&#65533;&#65533;&#65533;&#65533;{}&#65533;c&#65533;&#65533;s&#65533;&#65533;q&#65533;&#65533;&#65533;&#65533;r&#65533;&#65533;&#65533;&#65533;&#65533;r&#65533;&#637;&#65533;&#65533;&#65533;&#795;&#65533;&#65533;&#65533;&#1140;&#65533;&#65533;&#65533;&#1650;~m&#65533;&#1851;&#65533;&#65533;&#65533;&#65533;~&#65533;&#65533;s&#65533;t&#65533;&#65533;o&#65533;&#65533;&#65533;&#65533;&#65533;&#65533;&#65533;&#65533;&#65533;&#65533;&#65533;&#65533;&#65533;.&#65533;k&#1344;y&#65533; &#65533;&#65533;W&#65533;&#65533;%QO&#65533;&#65533;hg&#65533;R&#65533; ]&#65533;&#65533;p&#65533;b&#1267;&#1088;&#65533;<&#65533;BSY&#65533;&#65533;&#65533;&#65533;@&#65533;&#65533;&#65533;j&#65533;&#65533;Ea&#65533;-&#65533; -Y&#65533;_&#65533;5&#65533;&#65533;u&#65533;` &#65533;	No&#65533;Jz&#65533;&#65533;7TV&#65533;&#65533;&#65533;gP&#65533;&#65533;&#65533;C&#65533;5(&#1010;&#65533;`e&#65533;v-&#65533;&#65533;n&#65533;F&#65533;K&#65533;&#1814; &#65533;-'&#65533;@&#1911;A&#65533;&#65533;g/,&#65533;&#65533;&#65533;&#65533;J&#65533;"b&#65533;&#65533;&#65533;|L&#65533;&#896;F&#65533;&#65533;^&#65533;L&#65533;Z]#z&#65533;1&#65533;&#65533;C&#65533;]&#65533;z!&#65533;?&#65533;&#65533;&#65533;&#65533;&#65533;&#65533;5&#65533;&#1014;&#65533;&#65533;^&#65533;z&#65533;&#65533;Yx&#65533;&#1213;&#65533;6&#65533;9&#65533;+?&#65533;x&#65533;X&#65533;_&#65533;&#65533;&#65533;
&#65533;*&#1511;d&#65533;&#65533;&#65533;Iw-&#65533;cEN&#65533;wu&#65533;&#65533;&#65533;&#65533;_&#65533;~I&#65533;&#65533;&#65533;}&#65533;/2_H}&#65533;&#65533;M  !&#65533;
  ,&#65533;  q &#65533;  &#65533;&#65533;&#65533;&#65533;0&#697;&#65533;8&#65533;&#891;&#65533;`(&#65533;di&#65533;h&#65533;Yj&#65533;R&#65533;+&#65533;JL&#2026;&#65533;&#65533;|&#65533;&#65533;&#65533;\p&#65533;&#65533;&#65533;#r&#65533;l:&#65533;&#1064;tZ&#65533;"&#65533;&#65533;6&#65533;&#65533;z&#65533;`&#65533;6&#65533;&#65533;&#65533;&#65533;z&#65533;n'&#65533;/3<$&#65533;{{
&#65533;&#1499;&#65533;&#65533;&#65533;&#65533;~+}&#65533;ux &#65533;&#65533;&#65533;&#65533;&#65533;&#65533;|&#65533;z&#65533;&#65533;!&#65533; &#65533;&#65533;&#65533;&#65533;&#65533;&#65533;&#65533;|&#65533;y&#65533;&#65533;&#65533;&#65533;S&#65533;&#65533;y&#65533;&#65533;&#65533;V&#65533;&#65533;&#65533;&#65533;&#65533;&#65533;&#65533;&#65533;&#65533;&#65533;&#65533;&#65533;&#65533;&#65533;&#427;&#65533;&#65533;&#65533;'&#65533;&#891;|&#65533;&#65533;&#65533;&#65533;&#65533;&#65533;&#1556;&#65533;&#65533;&#65533;&#65533;&#65533;&#65533;&#65533;&#65533;&#65533;&#65533;&#65533;&#1307;&#65533;&#65533;&#65533;&#1550;&#65533;&#65533;&#65533;&#408;&#65533;&#65533;&#65533;&#65533;&#65533;&#65533;&#65533;x&#65533;&#65533;&#65533;&#65533;&#65533;&#65533;&#65533;&#65533;&#65533;&#65533;&#991;:t*4 &#65533;tJ&#65533;&#65533;@&#65533;&#65533;3&#65533;&#65533;&#65533;&#65533;&#65533; &#462;&#65533;&#65533;&#65533;&#65533;Wq&#65533;&#595;&#65533;&#65533;aB&#626;%&#65533;"]:&#65533;9&#65533;&#65533;q&#65533;&#65533;7`&#65533;&#65533;h&#65533; &#65533;&#65533;iL@C&#65533;&#65533;&#65533;Vr&#65533;*&#65533;t&#65533;m(UoV	]5&#65533;&#1374;&#65533;v&#65533;9&#65533;&#1580;>c
 @@&#65533;&#65533;&#65533;&#65533;&#65533;n%&#65533;&#65533;\]4&#65533;&#65533;&#65533;&#65533;.&#65533;X&#65533;&#65533;&#65533;&#65533;&#65533;X&#65533;y)&#65533;&#65533;&#65533;x1-&#142;&#65533;	&#65533;\&#65533;&#65533;4&#65533;&#65533;9!&#65533; &#65533;-&#65533;&#65533;&#65533;&#1128;&#65533;&#65533;&#65533;&#65533;&#65533;&#65533;&#65533;&#65533;&#65533;nW&#65533;:&#65533;H&#65533;&#65533;Ae&#65533;j&#65533;Yon&#65533;&#65533;v&#65533;<#&#65533;&#11025;k&#65533;&#65533;&#65533;9&#65533;nJz&#65533;r&#1438;w&#558;]&#65533;k&#65533;x&#65533;&#65533;n<&#65533;&#65533;&#783;r&#65533;}&#65533;&#65533;&#65533;&#65533;?&#65533;;&#65533;&#65533;&#65533;&#65533;&#65533;&#65533;?&#65533;&#65533;P&#65533;&#65533;&#65533;&#65533;&#65533;&#65533;&#65533;&#65533;&#993;6&#65533;O&#65533;&#65533;xB&#65533;&#65533;&#65533;Q&#65533;&#65533;&#65533;&#65533; x&#65533;I&#65533;@&#65533;2&#65533;a"#R&#65533;'&#1681;&#65533;&#65533;!&#65533;&#65533;b~/J&#65533;&#65533;3&#65533;X&#65533;&#65533;o&#65533;&#65533;&#65533;&#65533;&#65533;&#65533;P !&#65533;
  ,&#65533;  E &#65533;  &#65533;&#65533;&#65533;&#65533;&#65533;&#65533;H&#65533;&#65533;8&#65533;&#891;&#65533;`(R&#65533;hj&#65533;V&#65533;&#65533;:&#65533;+&#65533;tm&#65533;r&#65533;&#65533;&#65533;&#65533;&#65533;&#65533;pH,k&#65533;&#65533;%&#65533;d5&#65533;&#1064;&#65533;&#220;J&#65533;K&#65533;&#65533;&#65533;&#65533;&#65533;xL.&#65533;&#65533;&#65533;z&#65533;n&#65533;&#65533;p6;&#65533;Z&#65533;}&#65533;&#65533;3&#65533;|xq&#65533;&#65533;d&#65533;&#65533;
&#65533;&#65533;_w`B{&}}4&#65533;&#65533;&#65533;&#65533;&#65533;a&#65533;&#65533;&#65533;&#65533;&#65533;&#65533;&#65533;i&#65533;&#65533;&#65533;&#65533;&#65533;&#65533;V&#65533;&#65533;&#65533;Q&#65533;^&#65533;&#65533;&#65533;&#65533;b{&#65533;`&#65533;&#65533;&#347;&#424;|&#65533;&#65533;j&#65533;&#65533;&#65533;h &#1178;&#65533;&#65533;&#65533;m&#65533;c&#65533;&#65533;e&#65533;&#65533;_&#65533;n&#65533;&#65533;&#65533;&#65533;&#65533;p|&#65533;&#65533;&#65533;&#65533;&#65533;&#65533;&#65533;&#65533;&#65533;h&#65533;d &#65533;b&#65533;&#65533;&#65533;&#65533; {&#65533;&#65533;%,&#65533;&#65533;&#65533;&#65533;w&#65533;&#65533;&#1867;3j &#263;&#65533;&#65533;&#65533;&#65533;&#65533;G&#65533;d
&#65533;&#65533;&#65533;&#65533;~&#65533;&#804;4&#65533;&#65533;&#65533;@&#65533;&#65533;d&#65533;f&#65533;0&#65533;3&#65533;\&#65533;9&#65533;&#65533;D&#65533;&#65533;6&#65533;h(&#65533;&#65533;&#65533; 
/&#65533;>&#65533;c,&S`WKN&#65533;P&#65533;&#65533;&#65533;&#286;&#65533;&#65533;b&#65533;&#65533;'t&#65533;Y&#65533;r&#65533;\ &#65533;_U&#65533;&#65533;&#65533;&#65533;&#65533;&#65533;1&#65533;&#65533;&#65533;&#65533;E&#65533;k &#1265;  h7w)Ww&#65533;5&#688;&#65533;T4&#65533;
c}&#463;&#65533;&#65533;&#65533;e&#65533;b&#65533;<&#65533;_&#65533;&&#65533;&#65533;&#65533;&#65533;&#65533;]&#65533;63&#65533;
&#65533;&#65533;Y&#65533;&#65533;&#65533;&&#65533;V&#65533;d&#1652;&#65533;&#909;&#65533;6K[&#65533;&#65533;&#494;3e&#65533;&#65533;&#65533;y_Q&#65533;&#65533;&#65533;&#65533;Q&#65533;#O&#65533;|_u&#65533;&#1377;C&#65533;~&#65533;&#65533;n&#65533;&#65533;M&#65533;&#893;Iy%&#65533;I&#65533;&#65533;:&#65533;"&#65533;&#65533;2?H}&#65533;&#65533;&#65533;c&#65533;/ !&#65533;
  ,&#65533;  [ &#65533;  &#65533;&#65533;&#65533;&#65533;0&#65533;I&#65533;&#65533;&#1546;&#827;&#65533;&#65533;'&#65533;cH&#65533;he&#65533;l&#65533;p,&#65533;tm&#65533;&#1994;&#65533;&#65533;&#65533;&#65533;&#65533;.(,&#65533;&#548;r&#65533;&#65533;4k&#65533;'+*EQ&#65533;&#65533;+V&#65533;&#65533;z&#65533;&#65533;8"&#65533;&#65533;fU:&#65533;^K&#65533;n&#550;@&#65533;&#65533;&#65533;&#65533;&#65533;~&#65533;&#65533;&#65533;&#65533;&#65533;&#65533;&#65533;&#65533;&#65533;zs&#65533;&#65533;&#65533;&#65533;yq#&#65533;&#65533;u&#65533;&#65533;&#65533;N&#65533;&#65533;&#65533;=&#65533;&#65533; &#65533;&#65533;&#65533;&#65533;&#65533;&#65533;&#65533;&#65533;&#65533;&#65533;&#65533;&#65533;&#65533;&#65533;&#65533;&#65533;~&#65533;&#65533;&#65533;&#65533;y&#65533;&#65533;&#65533;&#65533;&#65533;&#65533;&#294;&#65533;
&#65533;&#65533;{&#475;&#65533;&#65533;&#65533;x&#65533;&#845;&#65533;&#1088;&#65533;&#1034;Z&#65533;&#65533;&#65533;&#65533;&#65533;&#65533;&#65533;&#17430;&#65533;&#65533;T&#65533;&#65533;&#65533;v&#65533;&#62101;t&#65533;&#65533;&#65533;&#65533;&#65533;&#65533;&#65533;x &#65533;&#65533;&#65533;&#65533;+&#65533;&#65533;&#65533;Q2&#65533;a&#65533;Y&#65533;&#65533;'&#65533;"&#134;&#65533;&#65533;&#65533;&#519;&#65533;b4&#65533;G	&#65533;&#65533;'b&#65533;D O&#65533;2&#65533;&#65533;W&#65533;}-&#65533;&#65533;&#65533;&#65533;&#602;&#65533;0&#65533;	&#65533;`&#65533;<&#65533;p5&#65533;d&#1059;9&#65533;*U&#65533;&#65533;&#65533;R&#65533;&#65533;D&#65533;&#65533;H E-&#65533;WN@UB&#65533;&#65533;N&#65533;&#65533;%?cc:e	gZ:&#65533;6&#65533;&#65533;&#65533;rp&#65533;&#65533;&#65533;&#65533;&#1459;O&#65533;4&#65533;&#65533;50@&#65533;&#65533;&#65533;hOZ&#65533;K&#65533;&#65533;&#65533;*&#65533;,k^y&#65533;&#65533;&#65533;X;&#65533;2&#65533;_&#65533;IK&#65533;G,F&#287;&#65533;&#65533;&#65533;z&#65533;&#65533;&#65533;u&#65533;0mhJ&#65533;>i|&#65533;X&#65533;j&#65533;(&#65533;&#65533;&#65533;[x&#65533;&#161;?&#65533;<Su&#65533;g&#1014;]&#65533;u&#65533;&#65533;)&#65533;&#65533;}:|&#65533;&#65533;t&#65533;#&#65533;>vh&#65533;&#65533;&#65533;&#471;&#65533;&#65533;~}&#65533;r&#65533;&#65533;&#65533;&#65533;&#65533;":&#65533;&#65533;&#65533;&#65533;W&#65533;&#65533;^r`y&#65533;1&#65533;_&#65533;&#65533;@&#65533;&#65533;&#65533;&#65533;P&#1544;&#65533;q`x&#65533;&#65533;"8&#65533;&#65533;k&#65533;&#65533;&#65533;&#65533;f&#65533;H&#65533;&#65533;^&#65533;&#65533;&#65533;_&#65533;$  !&#65533;
  ,&#65533;  X &#65533;  &#65533;&#65533;&#65533;&#65533;0B!&#65533;&#65533;8[&#65533;&#65533;&#65533;`(&#65533;di&#65533;h&#65533;&#65533;l&#65533;&#65533;mK&#65533;/&#65533;&#65533;&#65533;>08_&#419;rYJ2S&#65533;&#65533;)*mV&#65533;W5&#65533;r?&#1967;Xc&#65533;&#65533;Z&#1668;^G&#65533;&#65533;<&#1944;&#65533;y&#65533;&#65533;~&#65533;&#65533;&#65533;&#65533;&#65533;&#65533;&#65533;&#65533;&#65533;&#65533;&#65533;&#65533;&#65533;&#65533;&#65533;zvw&#65533;w |&#65533;&#65533;&#65533;&#65533;&#65533;&#65533;&#65533;&#65533;q&#65533;!&#65533;&#65533;y&#65533;&#65533;&#65533;&#65533;&#65533;{&#65533;&#65533;&#65533;&#65533;&#65533;&#65533;&#65533;&#65533;&#65533;&#65533;&#65533;&#65533;&#65533;&#65533;&#65533;&#65533;&#65533;&#65533;&#65533;&#65533;&#414;&#65533;&#65533;
&#65533;}&#65533;J&#65533;&#65533;&#65533;&#65533;&#65533;&#65533;&#65533;&#65533;&#1803;&#65533;&#65533;&#65533;&#65533;&#607;&#65533;&#65533;&#65533;&#65533;
&#32691;&#65533;&#65533;&#65533;&#65533;&#65533;{&#65533;&#65533;&#65533;}&#1454;&#65533;&#65533;&#65533;&#65533;K%p&#65533;<cv#aA&#65533;&#65533;Z&#65533;&#65533;jEp&#65533;.b<&&#65533;&#65533;&#65533; |&#65533;+&#65533;0&#65533;6&(&#65533;L&#65533;&#532;&#65533;&#65533;&#65533;&#65533;&#65533;&#65533;&#65533;?/on&#65533;&#65533;&#65533;&#65533;P=e&#65533;P&#418;&#65533;&#65533;I&#65533;&#65533;&#65533;!&#65533;H&#65533;U&#65533;&#65533;B&#65533;jhj9&#65533;O}T7&#65533;h6^&#65533;,&#65533;Z&#65533;(X\l&#65533;z&#65533;&#65533;&#65533;&#65533;vUT,2f >&#65533;&#651;*n&#1103;&#65533;&#65533;&#65533;PO_&#133;C&#65533;L&#65533;2Wd&#65533;&#65533;&#65533;&#65533;&#65533;&#13901;[}:&#65533;&#65533;&#1109;&#65533;Y^&#890;&#65533;&#48582;[&#65533;&#65533;&#35984;&#65533;&#65533;&#65533;&#65533;&#65533;&#65533;&#65533;X&#65533;&#65533;&#65533;&#65533;&#65533;&#65533;&#65533;;&#65533;&#65533;&#65533;|f&#65533;&#65533;&#65533;&#65533;3&#65533;e&#65533; &#65533;&#65533;(zt&#65533;&#1457;1&#65533;&#65533;&#65533;&#65533;&#36985;O/&#65533;&#65533;&#65533;&#65533;t&#65533;&#65533;Q&#65533;&#65533;&#65533;&#65533;&#65533;&#65533;73L}1&#65533;&#65533;x&#65533;&#65533;&#65533;v&#65533;,&#65533;&#65533;' &#65533;W`~\ &#65533;&#65533;&#65533;W0X&#65533;&#65533;R@X`&#65533;J&#516;&#65533;K`H&#65533;w(&#65533;_n&#659;  !&#65533;
  ,&#65533;  I &#65533;  &#65533;&#65533;&#65533;&#65533;P&#65533;I&#65533;&#65533;S&#65533;&#65533;{&#65533;`&#65533;ibi2&#19014;&#65533;&#65533;o&#65533;4&#65533;&#1464;r&#65533;&#65533;&#65533;&#766;&#65533;+(,E&#65533;c)&#65533;d5&#65533;&#65533;3&#665;R1&#1451;%&#65533;&#65533;uO&#65533;&#65533;#,F&#65533;&#65533;gg&#65533;C^&#65533;&#65533;&#65533;s&#65533;<K
&#65533;&#65533;~&#65533;&#65533;&#65533;&#65533;&#65533;&#65533;&#65533;&#65533;&#65533;&#65533;&#65533;} uZ&#65533;k&#65533;&#65533;&#65533;&#65533;~&#65533;&#65533;&#65533;&#65533;&#65533;&#65533;&#65533;&#65533;&#65533;&#65533;&#65533;|&#65533;&#65533;4&#65533;&#65533;|&#65533;&#65533; &#65533;&#65533;&#65533;&#65533;&#65533;b&#65533;&#65533;&#65533;&#65533;&#65533;&#65533;&#65533;&#65533;&#65533;&#65533;z&#65533;&#377;y&#217;&#469;&#65533;{&#413;&#65533;&#65533;&#65533;&#65533;&#65533;&#65533;w&#65533;&#1507;&#65533;&#65533;&#65533;
&#1982;&#1459;&#65533;&#65533;&#65533;&#65533;&#65533;&#65533;&#43286;&#65533;&#65533;&#65533;&#65533;&#65533;&#65533;&#65533;&#65533;;&#65533;&#65533;&#65533;&#65533;50&#65533;&#65533;C&#65533; &#65533;@:&#65533;}&#65533;IT	&#264;-^EK&#65533;&#65533;&#65533;+5&#65533;&#65533;.d&#65533;&E5J&#65533;&#65533;ZI</[zr&#65533;&#65533;&#65533;&#65533;&#65533;d4i)`>&#65533;&#65533;n&#836;'&#865;'"&#1282;&#65533;&#65533;&#65533; &#65533;@@Q&#65533; @&#65533;WsO&#65533;&#65533;&#65533;&#65533;&#65533;&#65533;&#65533;j&#65533;&#65533;?d&#65533;E&#65533;&#65533;&#65533;aL&#65533;g&#65533;&#65533;&#65533;N &#65533;&#65533;&&#65533;v@U&#65533;&#65533;
Lxk&#65533;&#65533;o&#65533;*&#65533;&#65533;f&#761;^&#65533;&#65533;&#65533;&#65533;&#65533;bV&#65533;&#65533;56&#65533;&#731;&#65533;&#65533;&#65533;	&#65533;&#65533;&#65533;KQoKt#p&#65533;&#65533;&#65533;&#65533;9&#65533;&#65533;7&#65533;&#65533;z&#65533;rL&#65533;i&#65533;&#65533;%UH%&#65533;n&#65533;H&#65533;+&#65533;&#65533;&#65533;p&#65533;&#65533;c&#65533;&#65533;&#65533;H&#65533;&#65533;&#65533;G&#65533;n&#65533;&#65533;&#65533;&#65533;&#65533;&#203;WaUK&#65533;+&#31332;&#1212;&#65533;x&#65533;&#65533;&#65533;?&#65533;&#1988;&#65533;x%&#65533;&#65533;&#65533;7&#65533;&#65533;H!&#65533;&#65533; &#65533;P &#65533;0^&#65533;@P&#65533;&#65533;i&#65533;&#65533;  !&#65533;
  ,&#65533;  G &#65533;  &#65533;&#65533;&#65533;&#65533;O&#65533;I&#65533;&#65533;&#65533;&#865;&#65533;`h}bi*&#65533;v&#65533;&#65533;^&#65533;+{s=&#374;&#65533;&#65533;|_&#65533;0xK&#65533;c(&#65533;d5e&#807;&*&#65533;U&#65533;W5{&#14006;&#1968;,^&#65533;&#704;sY-f&#65533;&#65533;^8W&#65533;&#65533;_&#65533;UIa&#65533;&#65533;&#65533;&#65533;&#65533;&#65533;&#65533;&#65533;&#65533;} &#65533;&#65533;&#65533;&#65533;&#65533;
&#65533;&#65533;&#65533;&#65533;{h&#65533;b&#65533;&#65533;&#65533;&#65533;&#65533;&#65533;&#65533;&#65533;&#65533;&#65533;&#65533;&#65533;&#65533;&#65533;&#65533;&#65533;&#65533;&#65533;&#65533;&#65533;&#65533;&#65533;&#65533;&#65533;&#65533;&#65533;&#65533;&#65533;&#65533;&#65533;&#65533;&#65533;&#65533;&#65533;&#65533;
&#65533;|&#65533;}&#65533;&#65533;&#65533;&#65533;~&#65533;&#65533;&#65533;&#65533;&#65533;&#65533;&#1284;&#65533;&#65533;&#65533;&#65533;&#1588;&#65533;&#1751;|&#65533;&#65533;&#65533;&#65533;&#65533;&#22696;&#65533;&#65533;&#65533;&#65533;&#65533;&#65533;&#65533;&#65533; &#65533;&#65533;&#65533;&#65533;g&#65533;~l:	&#65533;'&#65533;&#65533;&#65533;w&#65533;*\&#560; &#65533;&#65533;&#65533;&#65533;&#65533;&#65533;&#65533;J[&#193;#%&#65533;&#65533;&#65533;\A&#65533;&#65533;I&#65533;q&#65533;1&#65533;(S"&#168;&#65533;&#65533;N#[2*)&#1232;&#65533;&#65533;,	  &&#1578;t{&#65533;&#65533;H&#65533;&#280;5[
&#2624;P&#65533;4&#65533;Vh&#65533;d&#65533;4&#65533;&&#65533;J&#65533;k<&#65533;&#65533;&#65533;&#65533;0&#65533;&#65533;&#65533;\Q&#65533;9x&#65533;jS&#65533;a4${n&#65533;&#65533;\&#65533;dz&#65533;&#65533;e&#935;p	&#65533;mx&#65533;d&#658;&#65533;Vi&#65533;&#65533;]Ze&#65533;|&#65533;&#65533;&#65533;&#515;&#65533;f&#65533;&#65533;&#65533;&#65533;g%L3&#65533;&#65533;&#65533;&#65533;(&#65533;&#65533;i&#65533;F&#65533;&#65533;)&#65533;[&#734;M&#65533;&#65533;&#65533;&#1782;c7&#1133;&#65533;&#65533;&#65533;Ab&#65533;N8&#65533;&#65533;&#531;+_&#65533;|&#65533;m&#65533;>&#65533;&#65533;&#65533;&#899;z&#65533;:&#65533;?&#65533;;&#65533;p_u	  !&#65533;
  ,&#65533;  J &#65533;  &#65533;&#65533;&#65533;&#65533;N&#65533;I&#65533;&#65533;T&#65533;&#65533;{&#65533;`&#65533;ibi6&#19018;&#65533;&#65533;o&#65533;t&#65533;&#65533;&#65533;r&#65533;P&#65533;&#65533;&#65533;pH,&#65533;&#548;r&#65533;l:&#65533;&#65533;&#65533;q&#483;Q&#65533;&#65533;+&#1445;&#1898;&#65533;^8&#65533;"&#65533;&#65533;f:=cs&#65533;/&#65533;tN&#65533;&#65533;&#65533;&#65533;&#65533;~&#65533;&#65533;&#65533;&#65533;&#65533;Rkp&#65533;&#65533;&#65533;'&#65533;&#65533;&#65533;&#65533;(&#65533;%&#65533;&#65533; &#65533;&#65533;&#65533;&#65533;&#65533;&#65533;&#65533;Q w&#65533;
&#65533;&#65533;@r&#65533;&#65533;u&#65533;P&#65533;&#65533;&#65533;&#65533;&#65533;&#65533;|&#65533;&#65533;&#65533;&#65533;&#65533;O&#65533;&#65533;&#278;L&#65533;&#65533;&#65533;&#65533;&#683;&#65533;y&#65533;&#65533;&#65533;&#65533;v&#65533;&#65533;&#65533;&#65533;Nk&#65533;&#65533;&#65533;~&#65533;A&#65533;E&#65533;G&#65533;&#65533;B&#65533;&#65533;N&#65533;&#65533;K&#65533;&#65533;I&#65533;&#65533;O&#65533;&#65533;&#65533;&#65533;&#65533;&#65533;F&#65533;B&#65533;&#65533;`@&#65533;`A&#65533;&#65533;&#65533;!R&#65533;&#65533;y&#65533;@&#65533;&#65533;&#139;3&#65533;&#65533;&#65533;&#65533;+}5&#65533;R&#65533;7&#65533;&#522;&#65533;&#65533;&#65533;q&#65533;+M&#65533;< )&#65533;&#65533;$&#65533;&#65533;&#65533;&#65533;^@l&#131;&#65533;R &#288;Eg&#65533;&#65533;iD 1&#65533;@&#65533;&#65533;&#65533;k&#65533;&#65533;J&#65533;&#65533;&#65533;5h&#1519;D&#65533;&#65533;}S&#65533;&#65533;&#65533;0&#65533;&#65533;}&#65533;A&#65533;U&#65533;&#438; &#65533;3l&#65533;L&#65533;] &#65533;&#65533;Z&#65533;,&#65533;&u&#65533;R&#65533;,&#65533;)I&#65533;t&#65533;b&#65533;e3n&#65533;&#65533;&#65533;_&#65533;&#65533;F&#65533;&#65533;&#65533;
&#65533;>&#65533;M&#65533;&#65533;&#65533;&#1256;SgQ&#65533;5$&#65533;:`&#470;M&#65533;vm&#1691;&#65533;N&#65533;uo&#1467;mN&#65533;x&#65533;&#65533;&#65533;&#65533;R&#65533;&#65533;&#65533;l&#65533;&#65533;-&#65533;Lu&#65533;&#65533;k&#65533;u,&#65533;&#65533; !&#65533;
  ,&#65533;  K &#65533;  &#65533;&#65533;&#65533;&#65533;N&#65533;I&#65533;&#65533;U&#65533;&#65533;{&#65533;`&#65533;ibiFg&#65533;&#65533;j;&#65533;&#65533;&#65533;K&#1997;&#65533;&#65533;&#65533;~&#65533;&#65533;0[&#65533;&#65533;J&#65533;K2K&#65533;g(*&#65533;P&#65533;&#65533;+&#65533;&#65533;&#1468;H&#65533;&#65533;+&#65533;&#65533;&#65533;(4T&#65533;fO&#65533;&#65533;|N&#65533;&#65533;&#65533;&#65533;&#65533;~&#65533;&#65533;&#65533;&#65533;&#65533;&#65533;&#65533;&#65533;{gn &#65533;n&#65533;l&#65533;j&#65533;h&#65533;&#65533;&#65533;wp&#65533;&#65533;&#65533;&#65533;&#65533;u&#65533;C&#65533;}&#65533;&#65533;&#65533;&#65533;&#65533;&#65533;&#65533;&#65533;u&#65533;&#65533;&#65533;w&#65533;&#65533;&#65533;&#65533;&#65533;&#65533;&#65533;&#65533;&#65533;u&#65533;&#65533;&#341;|&#65533;&#65533;s&#65533;&#65533;v&#65533;v&#65533;&#65533;&#65533;&#65533;&#65533;&#433;&#1522;&#65533;&#65533;&#65533;&#65533;&#65533;&#65533;&#65533;}&#65533;&#65533; &#65533;
&#65533;&#65533;&#65533;s&#65533;&#65533;&#65533;&#65533;&#65533;&#65533;&#65533;&#65533;&#65533;"&#65533;&#65533;&#65533;&#65533;&#65533;&#65533;&#65533;&#65533;'&#65533;T&#65533;yn&#65533;&#65533;&#65533;O&#65533;&#65533;&#65533;&#65533;&#65533;&#65533;&#65533;&#799;&#65533;!j&#65533;&#65533;i&#65533;b&#65533;&#65533;&#65533;&j|&#65533;&#65533;-&#65533;(&#65533;&#65533;L&#65533;&#65533;&#65533;&#65533;a/	!&#65533;&#65533;O&#65533;9&#65533;1s&#65533;<IO$D&#65533;&#65533;I&#65533;&&#65533;g&#65533;*#0&#65533;84&#65533;&#65533;b&#65533;&#65533;X&#65533;j&#1882;	e*&#65533;)&#65533;&#65533;$V&#65533;&#65533;j&#65533;h&#65533;f.H&#65533;&#877;E&#65533;F&#65533;&#65533;&#65533;&#65533;&#696;&#65533;&#1554;&#65533;.&#65533;TX&#65533; &#65533;7&#65533;/^&#65533;&#65533;&#1386;&#65533;&#65533;O&#65533;7x&#65533;&#65533;&#65533;&#65533;0&#65533;&#65533;&#65533;AG&#65533;^&#890;&#65533;&#65533;&#911;&#65533;&#65533;3Lm/&#65533;&#65533;&#65533;&#434;&#65533;Jo)&#65533;&#65533;W&#65533;uq&#65533;&#65533;_+_&#956;&#65533;&#65533;&#65533;&#1059;K&#65533;N&#65533;&#65533;&#65533;&#65533;&#591;d'&#65533;=&#65533;`&#65533;&#65533;&#198;&#65533;  !&#65533;
  ,&#65533;  K &#65533;  &#65533;&#65533;&#65533;&#65533;L&#65533;I&#65533;&#65533;U&#65533;&#65533;{&#65533;`&#65533;ibi:&#19030;&#65533;&#65533;o&#756;&#65533;&#65533;x&#65533;&#65533;&#65533;&#65533;&#1534;&#65533;,(|&#65533;&#65533;#&#65533;\&#65533;&#65533;@(&#65533;)&#65533;P&#65533;&#65533;+&#65533;&#65533;&#1724;I&#65533;&#65533;+&#65533;&#65533;&#65533;(&#65533;S:&#65533;&#65533;w&#65533;-)&#65533;&#65533;&#65533;&#65533;~&#65533;&#65533;&#65533;&#65533;&#65533;&#65533;&#65533;&#65533;&#65533;&#65533;&#65533;&#65533;&#65533;&#65533;&#65533;&#65533;&#65533;&#65533;&#65533;&#65533;&#65533;&#65533;&#65533;&#65533;&#65533;o&#65533;&#65533;&#65533;"&#65533;&#65533;&#65533;&#65533;&#65533;&#65533;5&#65533;&#65533;&#65533;w&#65533;&#65533;&#65533;v &#65533;&#65533;&#65533;&#65533;&#65533;&#65533;&#65533;&#65533;&#65533;
&#65533;&#65533;&#65533;&#65533;~&#65533;&#307;&#65533;&#65533;&#65533;&#65533;&#65533;&#65533;&#65533;&#1095;&#65533;w$&#1162;&#1309;&#65533;&#65533;&#1208;&#1800;&#65533;}&#65533;&#65533;&#65533;&#65533;&#65533;}&#65533;&#65533;s&#65533;&#65533;&#65533;y>&#65533;&#65533;&#65533;&#65533;&#65533;&#65533;&#65533;&#65533; &#65533;&#65533;g`@x*\&#65533;O&#65533;&#65533;&#65533;&#65533;0&#65533;&#65533;&#65533;	)b&#65533;#&#65533;&#65533; z&#65533;&#65533;&#65533;&#65533;H&#65533;dA&#65533;&#65533;P
T&#65533;1&#65533;&#463;&#961;D&#65533;&#65533;!&#65533;@5&#65533;1&#65533;2O&#65533;&#65533;(&#65533;&#65533;&#65533; &#1054;H&#65533;&#65533;&#65533;&#65533;&#65533;&#1191;&#65533;&#65533;3&#65533;&#65533;: &#65533;1]&#65533;&#65533;&#65533;BK<&#65533;i &#65533;&#65533;E&#65533;=&#65533;*p/&#65533;&#65533;&#464;&#65533;jj&#1180;%&#65533;E&#65533;&#1217;&#1819;J&#65533;}g&#65533;0&#65533;&/&#65533; jq&#65533;&#65533;&#65533;&#65533;D3Le/&#65533;&#65533;d&#434;&#65533;Jg)&#65533;&#65533;&#65533;v2zIi$&#65533;&#65533;&#65533;&#65533;&#65533;&#65533;&#430;&#65533;&&#65533;&#65533;&#65533;&#65533;&#65533;y&#65533;&#1969;;Go&#65533;kN&#65533;&#65533;&#65533;&#65533;&#531;+_&#924;B&#65533;&#65533;xa%  !&#65533;
  ,&#65533;  I &#65533;  &#65533;&#65533;&#65533;&#65533;K&#65533;I&#65533;&#65533;S&#65533;&#65533;{&#65533;`&#65533;ibi2&#19014;&#65533;&#65533;o&#65533;4&#65533;&#1464;r&#65533;&#65533;&#65533;&#766;&#65533;+(\&#65533;&#65533;#&#65533;&#65533;\&#65533;&#65533;&#65533;&&#65533;#&#65533;&#940;F&#65533;&#65533;&#65533;&#65533;p&#65533;&#65533;&#65533;+v&#65533;&#65533;(&#65533;&#65533;&#65533;&#65533;ot&#65533;<&#65533;&#65533;&#65533;n^&#65533;&#65533;&#65533;&#65533;S&#65533;P&#65533;&#65533;&#65533;&#65533;&#65533;&#65533;&#65533;&#65533;&#65533;&#65533;&#65533;
&#65533;&#65533;&#65533;&#65533;&#65533;&#65533;&#65533;&#65533;&#65533;&#65533;&#65533;&#65533;&#65533;2&#65533;&#65533;&#65533;&#65533;&#65533;&#65533;&#65533;&#65533;&#65533;m &#65533;&#65533;&#65533;&#65533;&#65533;&#65533;&#65533;&#65533;&#65533;&#65533;&#65533;&#65533;&#65533;&#65533;M&#65533;&#65533;&#263;&#333;&#65533; &#65533;&#972;&#65533;&#1233;&#65533;&#1414; &#65533;&#65533;&#1450;&#65533;&#1758;&#65533;&#65533;&#65533;&#65533;&#65533;&#65533;&#360;&#65533;&#65533;&#65533;&#65533;&#65533;&#65017;&#65533;&#743749;&#65533;&#65533;&#65533;&#65533;&#65533;&#65533;&#65533;&#1223;H&#65533;&#65533;*\&#65533;JC`&#65533;.&#65533;Q&#65533;&#65533;`&#65533;&#65533;&#65533;&#65533;&#65533;GF&#65533;&~\$&#65533;&#65533;?&#65533;#lL&#65533;&#65533;R&#65533;&#65533;&#65533;&#65533;$	&#65533;&#65533;&#65533;L&#65533;9&#65533;Yp'LS<&#65533;l&#65533;*d&#65533;H}W&#1129;&#65533; e &#65533;&#65533;&#1387;X)&#65533;&#65533;:&#65533;&#65533;S&#65533;P&#65533;f&#65533;&#65533;&#65533;!&#65533;u&#65533;&#42218;&#65533;&#65533;jf$&#65533;T&#65533; U,%1&#65533;&#65533;\S'&#65533;>&#1291;&#65533;&#65533;`
&#65533;&#65533;&#65533;&#65533;AY&#65533;&#65533;z&#65533;&#65533;&#65533;2&#65533;&#65533;C&#65533;0&#65533;Ig$@%o&#384;&#65533;&#65533;h&#65533;&#65533;9&#65533;&#65533;&#65533;I&#65533;"&#65533;&#65533;&#65533;&#65533;1&#65533;G&#65533;&#65533;q&#65533;&#65533;&#65533;Ko&#65533;&#65533;w&#65533;xd&#65533;&#65533;T&#65533;&#65533;@n&#65533;&#65533;@&#65533;i&#65533;/&#65533;n&#65533;&#65533;&#65533;(&#1323;K&#65533;$;&#65533;&#1991;xo&#65533;&#65533;v&#65533;o&#254;K  !&#65533;
  ,&#65533;  : &#65533;  &#65533;&#65533;&#65533;&#65533;0&#65533;I&#65533;&#65533;8&#65533;&#891;&#65533;`(&#65533;di&#65533;h&#65533;&#65533;l&#49072;'&#65533;&#65533;L[&#65533;M&#65533;&#65533;&#65533;&#65533;&#65533;!2&#65533;F2&#65533;46&#65533;O`&#65533;7&#65533;UoWZ6&#65533;&#65533;u__W&#65533;5f&#65533;WgU:&#65533;F&#65533;&#65533;|N&#65533;&#65533;&#65533;&#65533;8 &#65533;&#65533;&#65533;&#65533;&#65533;&#65533;&#65533;&#65533;s&#65533;&#65533;&#65533;&#65533;&#65533;&#65533;I&#65533;&#65533;&#65533;p&#65533;&#65533;&#65533;&#65533;&#65533;{&#65533;&#65533;t&#65533;&#65533;&#65533;
&#65533;~&#65533;&#65533;&#65533;&#65533; &#65533;%&#65533;&#65533;&#65533;&#65533;&#65533;&#65533;&#65533;&#65533;z&#65533;&#65533;&#65533;s&#65533;}&#65533;q9&#65533;&#65533;&#65533;&#443;&#562;&#65533;&#65533;&#65533;&#65533;&#1080;&#65533;&#1126;&#65533;&#1008;&#65533;&#817;&#65533;v&#65533;&#65533;&#65533;&#65533;&#65533;&#65533; &#65533;y&#65533;&#65533;&#65533;&#65533;&#65533;&#65533;&#65533;&#65533;&#65533;&#65533;s&#65533;&#65533;p&#65533;&#65533;&#65533;6&#65533;=\&#65533;&#65533;iZ&#65533;J&#65533;6(!y
	UTp&#65533; &#65533;y&#65533;V!&#1123;@#=f6&#65533;&#65533;&#65533;&#65533;&#10262;0c&#65533; 
&@+&#65533;&#65533;\O&#65533;?]&#65533;&#65533;&#65533;f&#65533;&#65533;&#65533;X*&#65533;&#65533;1(-&#65533;"&#65533;`&#65533;?&#65533;&#65533;&#65533;UXuS&#65533;> &#65533;j&#65533;&#1578;&#65533;-[^&#1509;&#65533;&#65533;&#65533;bPm&#274;&#65533;&#65533; &#65533;	&#65533;%&#65533;&#65533;;&#65533;&#65533;&#65533;! &#65533;&#65533;&#65533;&#65533;&#65533;J&#65533;Ulv&#65533;5&#65533;<#6&#1793;2&#65533;0k&#1052;&#65533;s&#350;/&#65533;&#65533;&#65533;&#65533;d&#65533;tGWP&#65533;&#65533;\&#65533;(J&#65533;&#65533;&#65533;&#65533;&#65533; !&#65533;
  ,&#65533;  A &#65533;  &#65533;&#65533;&#65533;&#65533;&#65533;&#65533;I&#65533;&#65533;7&#65533;&#65533;"&#65533;&#65533;&#65533;$9&#65533;&#65533;v&#65533;l&#65533;p,&#65533;tm&#65533;x&#65533;&#65533;|&#65533;&#65533;&#65533;&#65533;p&#65533;!jVFQ&#65533;\&#65533;&#65533;&t!&#65533;&#65533;S,T&#65533;&#65533;.&#65533;I&#65533;uL.&#65533;&#65533;&#65533;:&&#65533;t&#65533; '&#65533;&#65533;&#65533;~&#65533;&#65533;&#65533;&#65533;r~&#65533;&#65533;&#65533;%p&#65533;&#65533;&#65533;&#65533;{&#65533;&#65533;&#65533;&#65533; &#65533;&#65533;=&#65533;&#65533;&#65533;&#65533;x&#65533;&#65533;&#65533; &#65533;&#65533;&#65533;t&#65533;&#65533;&#65533;&#65533;z&#65533;&#65533;&#65533;&#65533;&#65533;&#65533;&#65533;}&#65533;&#65533;&#65533;&#65533;&#65533;&#65533;&#65533;&#65533;&#65533;&#65533;&#65533;&#243;&#65533;&#468;&#65533;&#65533;t&#65533;&#65533;&#65533;&#65533;&#65533;&#65533;&#1468;&#65533;&#65533;
{&#65533;&#65533;zW&#65533;&#65533;&#65533;|&#65533;&#65533;&#65533;&#32281;&#65533;w&#65533;~&#65533;&#65533;v&#65533;&#65533;z&#65533;&#65533;&#65533;&#65533;&#65533;~&#65533;&#65533;&#65533;&#65533;&#65533;&#65533;P&#65533;9|&#65533;&#65533;1@&#65533;&#65533;&#65533;&#65533;&#65533;h&#65533;&#65533;&#65533;&#65533;&#65533;z&#65533;&#65533;&#65533; &#65533;&#65533;&#65533;-&#65533;v&#65533;<<	H&#65533;&#65533;&#65533;%~!c6&#65533;VGf&#65533;6&#65533;&#65533;&#65533;&#65533;c&#65533;<&#65533;&#65533;A&#65533;X&#65533;!&#65533;C8&#65533;*=&#65533;&#986;&#65533;Pqr&#65533;&#65533;	0 &#65533;P&#65533;V&#65533;J2&#65533;&#303;
P&#65533;5&#65533;S%&#65533;]M&#65533;&#65533;(Gl&#65533;T&#65533;Tf&#1317;X&#65533;&#1110;&#65533;5Z&#65533;j+cM&#65533;!&#65533;&#65533;&#65533;&#760;&#65533;&#65533;&#464;&#65533;&#65533;M&#65533;8He &#65533;d&#65533;&#65533;Y&#65533;&#65533;&#65533;f&#65533;*&#65533;&#771;&#65533;&#65533;:P&#65533;P&#65533;&#65533;&#65533;&#65533;6`&#1488;M&#65533;&#65533;&#65533;2p&#65533;&#795;ro&#65533;&#65533;&#65533;>&#65533;&#65533;&#65533;h&#65533;&#65533;n%  !&#65533;
  ,&#65533;  K &#65533;  &#65533;&#65533;&#65533;&#65533;0&#65533;I&#65533;&#65533;8&#65533;&#891;&#65533;`&#65533;b&#1617;f&#65533;&#65533;j;&#65533;n&#65533;&#65533;r&#65533;v&#65533;&#65533;&#65533;&#935;&#65533;&#65533;pH,&#65533;&#548;r&#65533;l:U&#65533;'%*&#65533;P&#65533;&#65533;+v&#65533;&#65533;h&#65533;&#65533;/&#65533;6&#65533;&#65533;&#65533;&#65533;z&#65533;n&#65533;&#65533;&#65533;xDP&#65533;&#65533;&#65533;&#65533;&#65533;~&#65533;&#65533;&#65533;&#65533;&#65533;&#65533;&#65533;&#65533;&#65533;u
&#65533;&#65533;&#65533;&#65533;&#65533;&#65533;&#65533;&#65533;&#65533;&#65533;&#65533;&#65533;&#65533;&#65533;
&#65533;&#65533;w &#65533;&#65533;&#65533;&#65533;&#65533;&#65533;&#65533;&#65533;&#65533;&#65533;t&#65533;&#65533;&#65533;&#65533;y&#65533;&#65533;&#65533; &#65533;&#65533;&#65533;y&#65533;&#65533;&#65533; &#65533;&#65533;x&#302;}&#252;e&#65533;&#65533;&#65533;w&#65533;&#65533;&#1173;&#1238;&#65533;&#65533;&#65533;&#1410;&#65533;&#65533;&#2020;}&#65533;&#65533;&#65533;&#65533;&#45208;u&#65533;&#65533;&#65533;&#65533;~&#65533;&#65533;&#65533;$&#65533;&#65533;&#65533;&#65533;, @`&#65533;&#65533;z>C&#65533;&#199;&#65533;~Ad&#65533;,&#65533;&#65533;&#65533;&#65533;0V:&#65533;H&#65533;&#65533;{Sm
&#65533;&#65533;]<&#65533;&#65533;$$&#65533;&#65533;K;&#65533;<&#65533;|9&#65533;&<&#65533;r&#65533;&#65533;M&#65533;&#863;&#65533;&#65533;1Z&#65533;?&#65533;&#65533;-Y&#65533;&#65533;ST&#65533;H*&#65533;&#1387;~Zmc&#1042;&#65533;/&#65533;]#4&#65533;@&#65533;fa&#65533;Y&#65533;&#65533;&&#65533;&#65533;y&#154;C&#65533;&#65533;&#65533;6I&#65533;&#65533;$&#65533;(&#65533;M&#65533;i*&#65533;&#65533;&#65533;`O&#65533;cu&#65533;g&#13197;&#2041;9)O*&#1482;&#65533;&#65533;&#65533;&#65533;&#65533;)9}&#65533;^+gD&#65533;&#65533;r&#65533;tQ&#65533;&#65533;5&#65533;U`K&#65533;&#65533;&#65533;&#65533;&#65533;&#65533;DQ&#65533;.M&#65533;	`&#65533;&#65533;&#65533;&#65533;}&#65533;w&#65533;L&#65533;/Q&#65533;&#65533;y&#65533;H&#65533;&#65533;n&#65533;&#65533;&#65533;&#65533;&#371;&#2014;Z{w&#65533;S+&#65533;1&#65533;&#65533;&#65533; !&#65533;
  ,&#65533;  E &#65533;  &#65533;&#65533;&#65533;&#65533;&#65533;&#65533;I&#65533;&#65533;&#65533;&#65533;&#65533;g&#65533;`h}bi*&#65533;v&#65533;&#65533;o|&#65533;r&#65533;&#65533;v&#65533;&#65533;|&#65533;&#65533;&#65533;&#65533;pH,&#65533;HH&#1204;[&#156;&#65533;&&#65533;3I&#65533;&#65533;+v&#65533;&#65533;z&#65533;&#65533;&#65533;&#65533;&#54713;&#65533;m&#65533;&#65533;&#65533;&#65533;oh|.&#65533;&#65533;&#65533;&#65533;~&#65533;&#65533;&#65533;&#65533;+&#65533;&#65533;&#65533;{{&#65533;&#65533;&#65533;&#65533;&#65533;&#65533;&#65533;a&#65533;t&#65533;&#65533;&#65533;&#65533;&#65533;&#65533;&#65533;&#65533;H&#65533;|&#65533;&#65533;&#65533;&#65533;&#65533;&#65533;&#65533;&#65533;&#65533;&#65533;&#65533;&#65533;&#65533;&#65533;&#65533;&#65533;&#65533;&#65533;&#65533;I&#65533;&#65533;&#65533;&#65533;~&#65533;&#65533;&#452; w!&#526;&#65533;(x&#65533;&#891;&#65533;&#65533;&#65533;
&#65533;&#1231;&#65533;v&#65533;&#65533;&#65533;&#1846;&#65533;&#65533;&#65533;&#65533;&#65533;&#65533;&#65533;&#65533;&#65533;&#65533;&#65533;&#65533;&#65533;&#65533;&#65533;&#65533;&#65533;&#65533;&#65533;&#65533;z&#65533;t&#65533;&#65533;# &#65533;@n&#65533;.k&#65533;g&#65533;&#65533;W&#65533;&#65533;&#65533;h&#65533;C&#65533;&#65533;.b&#65533;&#65533;&#65533;&#65533;@&#65533;n&#47342;cH&#65533; &#65533;1P9&#65533;]B;&#65533;`&#138;&#65533;G &#531;&#65533;n&#65533;&#65533;&#65533;W &#65533;&#65533;&#65533;&#65533;4&#65533;RO"&#65533;&#65533;&#65533;X =&#65533;&#65533;&#65533;3Z&#65533;kA&#65533;jE&#65533;og&#65533;_Pt&#65533;z&#1045;&#65533;&#65533;&#65533;&#65533;n&#65533;&#65533;%&#65533;Ro&#65533;L&#1383;H&#65533;&#65533;&#65533;&#65533;V&#65533;=+5&#65533;&#65533;<@&#65533;Nc&#65533;&#65533;&#65533;&#65533;rk&#65533;&#65533;&&#65533;!!&#65533;d;N&#65533;&#65533;&#65533;r&#65533;&#65533;&#65533;&#65533;d._&#738;&#65533;&#65533;&#65533;>&#65533;&#65533;Q&#65533;N&#65533;6eg&#1456;c&#16148;&#65533;&#65533;&#65533;(p&#65533;&#65533;=gI&#65533;$&#65533;&#65533;&#65533;&#65533;M<&#65533;&#65533;K&#65533;p&#65533;&#65533;\&#65533;&#65533;&#65533;F&#65533;&#65533;N&#65533;&#65533;&#65533;B&#65533;&#65533;&#65533;;&#65533;&#65533;&#971;&#65533;7&#65533;&#65533;G&#65533;&#65533;y&#65533;&#1009;&#65533;F{&#65533;ykN9x&#65533; !&#65533;
  ,&#65533;  H &#65533;  &#65533;&#65533;&#1854;&#65533;&#65533;I&#65533;&#65533; &#65533;&#891;&#65533;`&#65533;d&#65533;hf&#65533;j{&#65533;n,&#65533;r=&#65533;&#65533;&#65533;&#65533;&#65533;&#65533;&#65533;>0hK&#65533;c(&#65533;&#65533;0&#65533;&#65533;'t#&#65533;&#65533;&#65533;&#65533;*&#65533;&#65533;&#65533;&#956;&#65533;.&#65533;!&#65533;&#65533;&#65533;z-&#65533;&#65533;f&#65533;X&#65533;{&#65533;&#65533;&#65533;c&#65533;&#65533;&#65533;&#65533;&#65533;&#65533;&#65533;&#65533;&#65533;&#65533;&#65533;&#65533;&#65533;&#65533;&#65533;&#65533;&#65533;&#65533;&#65533;&#65533;&#65533;&#65533;&#65533;&#65533;&#65533;&#65533;&#65533;&#65533;&#65533;l&#65533;&#65533;&#65533;&#65533;&#65533;&#65533; &#65533;&#65533;&#65533;&#65533;&#65533;&#65533;&#65533;&#65533;&#65533;&#65533; &#65533;&#65533;&#65533;&#65533;&#65533;~&#65533;
&#65533;&#65533;&#65533;&#65533;&#65533;&#65533;&#65533;&#65533;&#65533;&#65533;&#65533;&#65533; &#65533;&#65533;&#65533;&#65533;&#65533;&#842;&#65533;&#65533;&#1360;&#65533;&#1644;&#65533;&#65533;&#65533;&#1795;
&#65533;&#65533;&#4660;&#65533;&#65533;&#65533;&#65533;&#65533;&#65533;&#65533;&#65533;&#65533;&#65533;&#65533;&#65533;&#65533;&#65533;&#65533;&#65533;&#65533; &#65533;&#65533;'p&#65533;A&#65533;Ldo&#65533;CT&#65533;t&#65533;&#65533;&#65533;&#65533;a4C&#65533; &#65533;&#65533;&#65533;)&#65533;&#65533;&#65533;&#65533;&#65533;&#65533;&#65533; LH}&#1889;T&#65533;&#1651;&#65533;}&#65533;&#65533;t&#65533;&#65533;&#65533;NA&#65533;&#65533;q&#65533;&#65533; +fH&#65533;&#65533;&#65533;&#65533;&#65533;&#65533;&#65533;X&#65533;&#925;Cq&#65533;5&#65533;`&#65533;&#65533;;&#65533;fji&#1168;L&#65533;!B&#65533;&#65533;&#65533;&#65533;a&#1814;&#65533;&#65533;lX?R&#65533;&#65533;4&#65533;&#65533;&#65533;[&#65533;&#65533;m5&#65533;&#65533;4&#65533;&#65533;&#65533;&#65533;[xp&#1488;&#65533;&#65533;Ihy&#65533;&#65533;&#65533;&#65533;5&#932;:M &#65533;G&#65533;&#65533;&#1658;&#65533;8&#65533;&#65533;&#65533;&5&#64364;74&#65533;&#1533;`?~&#65533;&#65533;&#65533;=&#65533;&#65533;j_&#65533;&#65533;&#65533;&#65533;&#65533;&#430;w&#65533;&#65533;S&#65533;V&#65533;OQ&#65533;&#65533;&#65533;&#65533;&#65533;&#65533;>&#65533;y&#65533;J&#65533;&#65533;N&#65533;{&#65533;z/S&#65533;$~&#65533;p&#65533;&#65533;-x&#65533;&#65533;~G&#65533;&#65533;y&#65533;g&#65533;F&#65533;&#65533;e&#17393;&#65533;|&#65533;  &#65533;&#65533;&#65533;P&#65533;&#65533;E&#65533;(`&#925;!&#65533;&#65533;$  !&#65533;
  ,&#65533;  G &#65533;  &#65533;&#65533;&#65533;..&#65533;I&#65533;&#65533;&#65533;&#65533;&#65533;k&#65533;`&#65533;}bi2&#19014;&#65533;&#65533;p&#65533;&#65533;r&#65533;&#65533;v&#65533;&#65533;&#65533;&#959;&#65533;&#65533;*(<&#65533;&#65533;#&#65533;&#65533;&#65533;)&#65533;&#65533;'t4&#65533;I&#65533;&#65533;&#47765;p&#65533;&#65533;Q<&&#65533;&#65533;f &#1724;&&#65533;&#65533;op&#65533;;&#65533;&#65533;&#65533;&#65533;&#65533;~&#65533;&#65533;&#65533;/&#65533;&#65533;&#65533;&#65533;&#65533;&#65533;&#65533;&#65533;&#65533;&#65533;&#65533;&#65533;&#65533;&#65533;&#65533;&#65533;&#65533;&#65533;&#65533;&#65533;&#65533;h&#65533; &#65533;&#65533;&#65533;&#65533;
&#65533;&#65533;&#65533;&#65533;&#65533;&#65533;&#65533;&#65533;g&#65533;&#65533;&#65533;&#65533;&#65533;&#65533;.&#65533;&#65533;&#65533;&#65533;&#65533;&#65533;&#65533;&#65533;&#65533;&#65533;&#65533;&#65533;&#299;&#65533;&#65533;&#65533;&#65533;&#65533;&#65533;&#65533;&#65533;&#65533;&#65533;&#65533;P&#65533;&#65533;&#65533;&#998;&#65533;&#65533;&#65533;&#65533;&#65533;&#65533;&#65533;&#65533;&#65533;&#65533;&#65533; &#65533; &#65533;&#65533;&#65533;&#65533;&#65533;&#65533;&#1633;&#65533;&#65533;&#65533;&#65533;&#65533; *&#65533;W &#65533;@X&#65533;*\&#65533;&#65533; : @&#65533;&#33825; ~&#65533;&#65533;5&#65533;8I&#65533;&#463; &#65533;&#65533;in&#65533;G&#65533;&#65533;F&#65533;&#65533;t&#65533;&#65533;&#65533;&#65533;&#65533;&#65533; &#65533;&#65533;&#65533;&#65533;ts&#65533;?~;Q&#65533;j&#65533;&#65533;'&#65533;=U&#65533;&#65533;hS5F&#65533;4&#276;&#65533;y&#65533;&#8964;&#65533;R&#65533;z&#1356;&#65533;ak!&#65533;&#65533;e&#65533;&#1388;&#1783;p&#65533;&#65533;|{-n&#65533;v&#65533;&#65533;mxro^&#65533;~#M&#65533;&#65533;(&#65533;&#65533;&#65533;{&#65533;&#65533;&#65533;I&#65533; &#65533;2&#65533;&#65533;&#65533;d&#65533;&#65533;&#65533;&#65533;,&#65533;&#65533;&#65533;!&#1773;X4&#65533;&#65533;8W&#65533;|&#65533;Ks&#65533;&#65533;v&#65533;&#65533;miw&#65533;&#18354;J&#65533;&&#65533;&#65533;G2&#65533;&#65533;&#65533;&#65533;o[eQ&#65533;&#65533;ys&#65533;&#65533;&#65533;5&#65533;tr5&#65533;Qd&#65533;&#65533;|{q!&#65533;&#65533;&#65533;1>Gy'&#1841;&#65533;_^G&#65533;&#65533;2&#65533;&#65533;xO&#65533;&#65533;|+&#65533;&#65533;&#65533;&#65533;&#65533;&#65533;&#65533;&#65533;&#65533;HN !&#65533;
  ,&#65533;  J &#65533;  &#65533;&#65533;&#65533;&#65533;0&#65533;Ik6&#65533;M1&#65533;`&#65533;d&#1612;f&#65533;j&#65533;&#65533;n<&#65533;r&#65533;&#65533;v&#65533;&#65533;&#65533;&#65533;&#65533;%&#65533;&#65533;&#65533;2&#65533;b&#65533;&#936;&#65533;Z&#65533;&#65533;N&#65533;&#65533;Ua&#65533;T&#65533;&#65533;+.&#65533;M&#65533;f&#65533;&#65533;fxc&#65533;&#65533;&#65533;&#65533;&#65533;~&#65533;&#65533;&#65533;&#65533;&#65533;&#65533;&#65533;&#65533;~rb&#65533;`&#65533;]&#65533;[&#65533;Y&#65533;Vt&#65533;&#65533;&#65533;&#65533; &#65533;&#65533;&#65533;}%&#65533;&#65533;uK&#65533;&#65533;&#65533;e&#65533;&#65533;&#65533;j&#65533;&#65533;&#65533;&#65533;&#65533;&#65533;+&#65533; &#65533;&#65533;&#65533;&#65533;&#65533;&#65533;&#65533;&#65533;&#65533;&#65533;&#65533;y&#65533;&#65533;&#65533;x&#65533;&#387;&#65533;&#65533;&#65533;&#916;&#65533;&#65533;&#1331;y&#65533;&#1585;&#65533;&#65533; &#65533;&#859;&#65533;&#12455;&#65533;&#65533;&#65533;&#42985;|&#65533;&#65533;&#65533;0&#65533;
&#65533;&#65533;&#65533;&#65533;Y"%P&#65533;&#65533;&#65533;&#65533;&#65533;!&#65533;&#65533;pa&#65533;&#65533;#&#65533;&#65533;P"!|&#65533;&#65533;-&#65533;&#65533;&#463;z&#65533;&#65533;&#583;&#65533;H&#65533; `&#65533;"J?&#65533;M\&#65533;e&#65533;m_&#65533;Y&#677;&#65533;?1+&#65533;&#65533;N&#65533;Q&#65533;&#65533;i&#65533;&#65533;Q&&#65533;(&#65533;A&#65533;&#65533;&#65533;;
&#65533;b&#65533;'&#65533;e&#65533; &#65533;&#65533;	@&#65533;*&#65533;&#65533;&#65533;*&#65533;S!&#65533;|&#65533;&#65533;&#65533;&#65533;jXw*	&#65533;J%b&#891;<S&#65533;	a&#65533;P&#65533;&#65533;&#65533;W1=`f&#65533;Zu,&#65533;&#65533;&#65533;L&#65533;r^&#65533;&#65533;d&#65533;m&#65533;&#65533;c&#65533;9&#65533;i	&#65533; &#65533;-(&#65533;&#65533;pA&#65533;J&#65533;7&#65533;I_&#65533;^0X&#65533;d&#65533;&#65533;&#65533;&#65533;:|&#65533;&#65533;&#1382;	o&@6H&#65533;c&#12331;&#65533;&#725;&#65533;-&#65533;&#1761;&#65533;-)&#65533;&#65533;&#65533;o&#65533;:&#65533;&#65533;Q&#65533;;Q&#964;}&#65533;F&#65533;&#65533;o&#65533;M&#65533;
&#65533;&#65533;k&#65533;z&#65533;&#65533;
;&#65533;&#65533;&#65533;&#65533;&#65533;iQ&#65533;>q &#65533;^&#65533;`&#65533;&#65533;VHB&#65533;>Xx&#65533;&#65533;&#65533;q&#65533;&#65533; Z&#65533;a#&#65533;P&#65533;&#65533;&#65533;&#65533;e+&#65533;  !&#65533;
  ,&#65533;  Z &#65533;  &#65533;&#65533;&#65533;&#65533;P&#65533;H&#65533;&#65533;8&#65533;&#65533;&#65533;&#65533;&#65533;d	&#65533;f&#65533;Z&#65533;&#65533;',&#65533;&#65533;l&#65533;&#65533;c&#65533;&#65533;G&#65533;&#65533;&#65533;&#65533;&#65533;2&#65533;[2o&#65533;&#65533;,*&#65533;Q&#65533;&#1580;&#65533;&#65533;v&#65533;&#65533;&#65533;(,&#405;&#65533;&#65533;:C^_&#65533;&#65533;
<&#65533;&#65533;&#65533;v&#484;&#65533;&#65533;&#65533;&#65533;&#65533;&#65533;&#65533;&#65533;&#65533;&#65533;&#65533;&#65533;&#65533;&#65533;&#65533;&#65533;&#65533;&#65533;xyD&#65533;*&#65533;&#65533;1&#65533;%&#65533;&#65533;{&#65533;&#65533;&#65533;&#65533;&#65533;&#65533;&#65533;&#65533;&#65533;&#65533;R&#65533;&#65533;&#65533;|&#65533;&#65533;&#65533;m&#65533;&#65533;&#65533;&#65533;&#65533;&#65533;&#65533;&#65533;&#65533;&#65533;&#65533;&#65533;&#65533;&#65533;#&#65533;&#65533;&#65533;&#65533;&#418;A&#65533;&#65533;
&#65533;&#65533;&#65533;&#65533;&#65533;&#65533;}&#65533;&#65533;&#65533; &#1604;
&#1480;&#65533;&#65533;&#65533;&#65533;&#65533;e&#65533;&#65533;&#65533;&#65533;&#65533;&#65533;&#65533;&#65533;&#65533;&#65533;&#65533;&#65533;&#65533;&#65533;+&#65533;_+ &#1182;&#65533;3&#65533;I&#65533;6i&#65533;&#65533;dXH&#65533;&#65533;0&#65533;&#65533;&#65533;>&#65533;63&#65533;Ey%AH&#65533;b&#663;0c&#65533;
 -&#1597; &#65533;&#65533;&#1125;LC&#65533;"@&#65533;&#65533;&#1072;,&#65533;&#65533;&#65533;I&#65533;&#65533;&#65533;JqS&#65533;4*"&#65533;S&#65533;Z&#65533;&#65533;&#65533;&#65533;&?&#65533;&#65533;&#1818;&#65533;&#65533;&#65533;&#65533;&#65533;s4Q&#65533;&#65533;&#65533;R&#65533;&#65533;&#65533;&#65533;$V&#65533;Z&#65533;V&#65533;K&#65533;i	|E&#65533;&#65533;O&#65533;]&#65533;&#65533;`&#65533;&#65533;]APu&#65533;w&#65533;Qd@4&#65533;k&#65533;&#65533;X&#65533;i&#65533;&#49652;Z&#65533;&#65533;S&#65533;&#65533;&#158;&#65533;&#65533;&#668;&#901;&#65533;6.&#634;>&#65533;&#65533;&#65533;&#65533;&#65533;m&#65533;&#65533;&#65533;.&#65533;&#65533;&#65533;&#65533;:&#65533;g&#65533;&#65533;&#65533;&#65533;&#65533;z@&#65533;w&#65533;&#65533;*!&#65533;&#65533;&#65533;&#65533;5&#65533;v&#65533;~]&#65533;p&#65533;&#65533;p&#65533;&#65533;&#65533;&#65533;&#222;&#65533;B&#65533;&#65533;&#65533;E&#65533;r9&#65533;l&#65533;2&#65533;&#65533;&#65533;/+$&#65533;cy&#65533;&#65533;	&#65533;t! &#65533;&#28994;  h&#65533;&#65533;t@&#65533;&#65533;nP&#65533;&#65533;xv&#65533;a&#65533;l&#65533;!v`&#65533;#&#65533;Qb&#65533;(&#65533;&#65533;&#65533;
'&#65533;&#1122;/~&#65533;4&#65533;h&#65533;3j&#65533;c;&#65533;&#65533;&#65533;@&#65533;&#65533;cC&#65533;&#65533;H&&#65533;&#65533;&#65533;&#65533;&#65533;  !&#65533;
  ,&#65533;  S &#65533;  &#65533;&#65533;&#65533;&#65533;L&#65533;I&#65533;&#65533;&#65533;&#65533;&#827;&#65533;&#65533;'&#65533;bH&#65533;he&#65533;l&#65533;&#65533;0&#65533;&#65533;t7&#1528;u&#65533;&#65533;&#65533;&#65533;&#65533;&#65533;P5,.~&#65533;2[2]&#1000;T9&#65533;9&#65533;&#65533;+&#65533;&#65533;&#65533;&#1724;T&#65533;xL.&#65533;&#65533;&#65533;z&#65533;n&#65533;&#65533;&#65533;8&#65533;&#65533;&#65533;&#65533;:<&#52143;&#65533;&#65533;&#65533;&#65533;&#65533;&#65533;&#65533;&#65533;&#65533;&#65533;&#65533;|}>&#65533;)&#65533;&#65533; &#65533;&#65533;&#65533;&#65533;&#65533;&#65533;&#65533;&#65533;&#65533;&#65533;f&#65533;&#65533;
&#65533;&#65533;d&#65533;&#65533;&#65533;&#65533;&#65533;&#65533;u&#65533;&#65533;&#65533;&#65533;"&#65533;&#65533;&#65533;&#65533;&#65533;k&#65533;&#65533;&#65533;nc&#65533;e&#65533;I3b&#65533;&#65533; &#65533;&#65533;i&#65533;&#65533;&#65533;&#65533;&#65533;
&#65533;&#65533;&#65533;&#65533;&#65533;c&#65533;&#65533;&#65533;&#65533;e&#65533;g&#65533;&#65533;j&#65533;&#65533;&#65533;&#65533;&#65533;&#65533;j&#65533;&#65533;&#65533;&#65533;&#65533;n&#65533;&#65533;&#65533;p3&#65533;A@6&#65533;&#65533;bP&#65533;&#65533;Au&#65533;&#65533;&#65533;5&#65533;&#65533;&#65533;bZ&#65533;&#65533;&#65533;&#65533;2&#65533;&#65533;[&#65533;&#65533;#&#65533;c&#65533;&#823;R&#65533;Bv&#65533;T&#65533;#&#65533;&#1924;&#65533;3O&#65533;&#65533;dg7_&#65533;C`&#65533;7&#65533;C&#1504;t#&#65533;$0&#65533;*U&#65533;)<z?&#65533;&#65533;&#65533;@&#1242;&#65533;=W&#65533;&#65533;RvN&#65533;&#44133;F2&#65533;&#65533;I=@n&#65533;&#65533;s&#65533;f&#65533;&&#65533;&#65533;&#65533;@m1&#65533;&#65533;&#65533;&#65533;yX7&#65533;&#65533;{8Q)S8&#65533;E&#65533;&#65533;3&#65533;l&#1648;&#65533;&#1968;N3<]	Z&#65533;$&#65533;l&#65533;&#65533;6&#65533;&#65533;t&#65533;&#65533;;&#994;[w&#65533;&#176;&#65533;&#65533;l0&#65533;7&#65533;-&#65533;&#65533;#;]qb&#65533;&#65533;&#65533;Z&#65533;&#434;&#65533;&#65533;&#65533;37&#65533;&#65533;^&#65533;p}&#65533;W&#65533;;PX,&#65533;&#65533;|&#65533;&#65533;&#65533;&#65533;&#65533;&#65533;&#65533;%&#65533;=&#65533;&#555;&#65533;&#65533;&#65533;{&#65533; &#65533;cH|~&#65533;&#65533;&#65533;;&#65533;]K&#65533;(&#65533;&#65533; "&#520;&#65533;6&#65533;&#65533;&#65533;M@&#65533;&#65533;Jh&#4473;T&#65533;&#65533;&#65533;}p&#65533;&#65533; n&#65533;!#&#65533;&#65533;(&#65533;'&#65533;i&#15440;  !&#65533;
  ,&#65533;  i &#65533;  &#65533;&#65533;&#65533;&#65533;0&#65533;I&#65533;&#65533;&#65533;&#65533;&#827;&#65533;&#65533;&#65533;d&#65533;h&#65533;&#65533;l&#65533;p,&#972;H&#2019;&#65533;&#65533;&#65533;&#65533;&#65533;pH$&#65533;&#65533;&#65533;#&#65533;&#65533;\
&#65533;&#65533;4J&#65533;&#1190;&#65533;6&#65533;r_&#65533;o+,f&#65533;&#745;3&#1700;^&#1911;6|^&#65533;&#65533;{&#65533;nf&#65533;[6&#65533;&#65533;&#65533;&#65533;&#65533;&#65533;&#65533;&#65533;&#65533;&#65533;&#65533;&#65533;&#65533;&#65533;&#65533;&#65533;&#65533;&#65533;&#65533;}~&#65533;&#65533;&#65533;&#65533;&#65533;&#65533;&#65533;&#65533;&#65533;&#65533;&#65533;&#65533;&#65533;&#65533;&#65533;&#65533;&#65533;&#65533;&#65533;&#65533;
&#65533;&#65533;&#65533; &#65533;&#65533;&#65533;&#65533;&#65533;&#65533;(K"&#65533;&#65533;&#65533;&#65533;&#65533;&#65533;&#65533;&#65533;&#65533;&#65533;&#451; &#65533;&#65533;&#65533;&#65533;%&#65533;&#65533;&#65533;&#532;&#65533;&#65533;&#65533;
&#65533;X&#65533;&#65533; &#65533;&#1680;&#65533;&#65533;&#65533;&#65533;&#65533;&#65533;&#65533;&#65533;&#65533;y&#65533;
&#65533;&#65533;&#65533;&#65533;&#65533;&#65533;&#65533;&#65533;=0&#65533;/&#65533;7c&#65533;&#65533;2&#65533;Y&#65533;X&#65533;&#65533;&#65533;&#65533;W<i&#65533;XQ&#65533;&#65533;>&#65533;2J&#52746;c&#65533;&#65533;&#65533;H&#65533;3&#65533;(&#65533;JX
&#65533;&#65533;|&#65533;&#65533;&#65533;&#269;
hj&#65533;&#65533;P&#65533;&#991;&#65533; x2'PT'&#65533;yT&#65533;&#65533;ME&#65533;&#65533;z&#65533;"&#65533;&#65533;&#65533;~&#65533;&#65533;mT&#65533;&#65533;$Z&#65533;,#c&#65533;&#65533;&#65533;,&#65533;|&#65533;l&#65533;u+&#65533;e&#65533;&#65533;~&#65533;G&#65533;&#65533;L&#65533;&#65533;8*i&#65533;#&#65533;F"&#65533;68o&#65533;&#65533;&#65533;&#65533;?M&#65533;&#65533;h &#65533;&#65533;,$G&#65533;&#65533;XA"&#65533;&#65533;&#65533;&#65533;&#65533;W&#65533;&#65533;^O"0u"&#65533;&#65533;&#65533;&#65533;lv?i&#65533;]&#65533;&#65533;O&#65533;[&#382;&#65533;W&#65533;+&#65533;&#65533;:&#65533;&#65533;O&#65533;&#65533;H&#65533;&#65533;"&#65533;&#65533;&#65533;+&#65533;zwrHN&#65533;Et&#65533;&#65533;p<&#65533;&#65533;	&#430;&#65533;&#65533;$&#65533;&#65533;W&#65533;e&#65533;&#65533;&#65533;&#65533;&#446;.&#65533;,I&#65533;v&#65533;
<&#65533;s|&#65533;d&#65533;&#65533;&#65533;s&#65533;&#65533;W&#65533;x&#65533;&#65533;d&#65533;&#65533;&#65533;&#65533;&#65533; @&#65533;)t^&#1577;0!v>&#534;&#65533;&#65533;qx&#1413;&#65533;&#65533;&#65533;&#65533;&#65533;&#65533;&#65533;&#65533;W&#65533;(Z&#65533;&#65533;&#65533;,VVN&#65533;l&#65533;X&#65533;&#65533;2&#65533;h&#65533;7~@c&#65533;&#65533;&#65533;&#65533;>a&#65533;&#65533;x&#65533;&#65533;D&&#65533;&#65533;2 9&#65533;&#65533;p@&#65533;&#65533;T6 &#65533;W&#65533;&#65533;eU^&#65533;&#65533;9&#65533;y&#65533;&#65533;	y&#65533;&#65533;	  !&#65533;
  ,&#65533;  M &#65533;  &#65533;&#65533;&#65533;&#65533;0&#65533;I&#65533;&#65533;8&#65533;&#891;&#65533;&#65533;&#65533;$$&#65533;&#65533;x&#65533;l&#65533;p&#813;r&#65533;&#65533;v&#65533;&#65533;|&#65533;&#65533;&#65533;0%&#65533;&#65533;FU&#65533;\~&#65533;&#65533;Y&#65533;&#65533;f&#65533;&#65533;6&#65533;&#65533;m&#65533;&#65533;/&#65533;4~&#65533;&#65533;giz#^&#65533;&#1231;&#65533;|N&#65533;&#65533;&#65533;&#65533;&#65533;~&#65533;&#65533;&#65533;&#65533;&#65533;&#65533;og&#65533;e&#65533;c&#65533;e&#65533;&#65533;&#65533;&#65533;&#65533;&#65533;&#65533;}q&#65533;&#65533;&#65533;&#65533;&#65533;&#65533;&#65533;&#65533;&#65533;&#65533;&#65533;|&#65533;&#65533;&#65533;u
&#65533;&#65533;t&#65533;&#65533;v &#65533;&#65533;&#65533;&#65533;&#65533;&#65533;&#65533;&#65533;&#65533;&#65533;&#65533;&#65533;&#65533;&#65533;&#65533;&#65533;&#65533;&#65533;&#65533;&#65533;&#65533;6&#65533;&#65533;&#65533;&#65533;&#65533;&#65533; &#65533;&#65533;&#65533;&#1723;&#65533;x&#65533;vE&#65533;&#65533;~&#692;&#65533; &#65533;|&#65533;&#65533;{&#65533;&#65533;&#65533;~&#65533;x&#65533;
&#65533;&#65533;&#65533;&#65533;&#65533;&#65533;LAAS &#1865;kp/a&#65533;wu&#65533;![v&#65533;&#65533;Z&#65533;&#65533;A&#65533;&#65533;+&#65533;@5&#65533;8> @";&#65533;&#65533;6&#65533;&#65533;2&#65533;&#661;&#65533;&#65533;@E&#65533; n&#1858;V&#65533;%Lw&#65533;&#65533;X&#65533;&#65533;,&#65533;|.k&#65533;T&#65533;&#65533;n&#65533;k&&#65533;b&#65533;&#65533;RZ&#65533;p&#65533;&#65533;&#65533;&#65533;~y&#65533;S&#65533;OYx#&#65533;&#65533;*2&#65533;e&#65533;&#691;V&#65533;%&#65533;&#65533;&#65533;&#65533;mRF&#65533;l&#65533;X&#65533;5&#65533;&#65533;jr&#65533;&#65533;|&#65533;&#65533;at&#65533;RJ&#468;H&#65533;g&#65533;&#65533;-|&#65533;0&#65533;&#65533;.&#65533;&#65533;:_&#65533;&#1192;S{j&#65533;&#65533;r&#65533;&#65533;}&#65533;.7lKc&#65533;n&#65533;|4&#572;u&#65533;&#65533;&#65533;&#1295;q&#65533;~&#65533;J&#65533;&#65533;Y&#65533;&#65533;f&#1829;w$&#65533;7;s_&#65533;5&#65533;x&#65533;&#65533;&&#1514;o&#65533;&#65533;&#65533;WP&#65533;&#65533;0^&#65533;z&#65533;L&#65533;g^M}-&#65533;1&#65533;&#65533;&#65533;?q&#65533;&#65533;ND X&#65533;&\&#65533;&#65533;&#65533;k&#65533;&#65533;&#65533;&#65533;&#65533;1&#32771;F&#65533;`&#65533;fQ&#65533;&#65533;&#145;!I^8&#65533;&#65533;&#65533;h&#65533;N&#65533;&#65533;&#65533;&#65533;I&#65533;(&#65533;*&#65533;"/&#65533;&#65533;=&#65533;Xc&#65533;8fx`6(&  !&#65533;
  ,&#65533;  D &#65533;  &#65533;&#65533;&#65533;&#65533;0&#65533;I&#65533;&#65533;8&#65533;x&#65533;&#65533;T&#65533;di&#65533;&#65533;V&#65533;&#65533;B&#65533;+&#65533;tmK&#65533;&#65533;:&#65533;&#65533;&#65533;&#65533;&#65533;3<&#65533;&#548;&#65533;s\N&#65533;Nbt&#65533;Z}WL5&#65533;&#65533;r&#65533;_.K"?&#65533;8tZ&#65533; _&#65533;&#65533;KaN&#65533;&#65533;&#65533;&#65533;&#65533;~&#65533;&#65533;&#65533;&#65533;&#65533;&#65533;pSr&#65533;&#65533;&#65533;&#65533;&#65533;&#65533;&#65533;v &#65533;&#65533;&#65533;&#65533;&#65533;&#65533;lm&#65533;&#65533;&#65533;&#65533;&#65533;&#65533;&#65533;&#65533;&#65533;w&#65533;&#65533;&#65533;&#65533;&#65533;y&#65533; &#65533;&#65533;u&&#65533;{&#65533;
&#65533;&#65533;&#65533;&#65533;&#65533;&#65533;&#65533;&#65533;s&#65533;&#65533;w&#65533;~&#65533;&#65533;&#65533;w&#65533;t&#65533;&#65533;]&#65533;v&#65533;&#65533;
&#65533;&#65533;&#1921;&#65533;|&#65533;&#38904;&#65533;s&#65533;&#65533;&#65533;y&#65533;&#65533;&#65533;z&#65533;&#65533;t &#65533;r&#65533;&#65533; q|&#65533;&#65533;P&#65533;0&#65533;oI;&#65533;0"&#65533;W&#65533;,&&#65533;c&#65533;@E&#65533;&#65533;Q Yg&#65533;@&#65533;&#65533; &#65533;&#65533;%d&#65533;&#448;&#65533;KZ*&#65533;&#65533;&Lt&#65533;&#65533;S&#65533;&#65533;&#65533;&#453;9u&#65533;c&#65533;]&#65533;(&#65533;&#65533;&#65533;&#1010;cC&#65533;&#1222;&#65533;&#360;&#504;T h@sl&#65533;&#65533;g&#65533;y&#65533; &#65533;&#65533;5 9:&#65533;idP7]&#65533;&#65533;&#65533;;&#65533;vYT&#65533;&#65533;&#65533;&#65533;x&#65533;&#65533;&#65533;&#65533;&#65533;!&#248;&#65533;LaV&#1233;$&#65533;Ud&#65533;xc&#65533;&#65533;
.&#65533;&#1063;Y&#65533;&#65533;#&#65533;#&#65533;&#1231;&#65533;&#65533;~&#65533;x&#65533;&#65533;-o&#65533;\*&#65533;&#1905;&#840;L&#65533;[&#65533;&#65533;&#65533;p&#65533;8&#65533;G&#65533;&#65533;,&#65533;&#65533;&#65533;Z<C&#65533;r&#65533;&#65533;&#2034;|&#65533;J&#65533; &#65533;&#65533;a'&#65533;2'bY&#65533;&#65533;&#65533;&#65533;t&#65533;&#65533;&#65533;&#65533;&#65533;&#65533;#&#65533;&#65533;&#65533;&#65533;&#65533;&#65533;05&#65533;O&#65533;H&#65533;T|h&#65533;&#65533;&#65533;&#65533;g`,&#65533;&#65533;_Q6&#65533; &#65533;<9&#65533;V8&#260;J`h&#65533;=h&#65533;&#65533;&#65533;E&#65533;x&#65533;&#65533;"
Qb'&#65533;&#65533;+&#65533;&#65533;`&#65533;:&#65533;x&#65533;&#65533;3&#65533;h#&#65533;4r&#65533;B&#65533;4&#65533;8&#65533;&#65533;&#65533;  !&#65533;
  ,&#65533;  Q &#65533;  &#65533;&#65533;&#65533;&#65533;0&#65533;I&#65533;&#65533;&#65533;&#65533;&#65533;;&#65533;^(&#65533;&#65533;h&#65533;U&#65533;&#65533;l&#65533;&#65533;+s&#65533;l&#65533;w&#65533;&#65533;|/&#1534;0H,&#65533;&#65533;!&#65533;&#65533;\:&#65533;Pc3&#65533;R&#65533;&#65533;,I&#65533;&#18604;^
8<&#65533;!&#65533;&#65533;G]e&#65533;yiw&#65533;=&#65533;5&#65533;&#65533;&#65533;&#65533;&#65533;&#65533;&#65533;&#65533;&#65533;&#65533;&#65533;&#65533;&#65533;{&#65533;&#65533;&#65533;&#65533;&#65533;~ &#65533;&#65533;&#65533;&#65533;|&#65533;&#65533;&#65533;&#65533;yd&#65533;&#65533;&#65533;&#65533;'&#65533;&#65533;&#65533;&#65533;&#65533;&#65533;&#65533;&#65533;&#65533;&#65533;&#65533;&#65533;&#65533;&#65533;&#65533;&#65533;&#65533;&#65533;&#65533;&#65533;&#65533;&#65533;&#65533;
&#65533;&#65533;&#65533;&#65533;&#65533;&#246;&#65533;&#65533;&#65533;&#65533;&#65533;&#815;&#65533;&#65533;&#65533;&#65533;&#1219;&#65533;&#65533;&#1879;&#65533; &#65533;1&#65533;&#65533;&#65533; &#65533;| &#65533;&#65533;&#65533;&#65533;&#65533;&#65533;&#65533;&#65533;&#65533;&#65533;&#65533;&#65533;&#65533;&#65533;8&#65533;&#65533;=Z&#65533;&#65533;px&#65533;&#65533;Aa&#368;A`&#65533;jX&#65533;
)&#65533;
 `&#65533;&#6860;Ig0$&#65533;&3&#65533;"&#65533;*e&u.&#65533;&#65533;h&#65533;&#65533;&#65533;&#65533;&#65533;&#65533;H3&#65533;2&#65533;8&#65533;
&#680;&#2030;_0&#65533;x&#1073;c*}&#65533;
r&#65533;s(&#65533;x&#65533;&#65533;:JA &#65533;&#65533;J&#65533;&#65533;o&#65533;&#65533;Cm&#65533;r&#65533;oAT&#65533;&#65533;&#181;&#65533;.&#65533;&#65533;&#65533;&#1882;&#65533;O2&#65533;!y*b&#65533;&#65533;&#65533;L&#65533;t&#65533;5&#65533;$x&#65533;&#65533;&#65533;&#65533;&#65533;&#65533;&#65533;+&#65533;^A&#65533;^&#65533;&#65533;Y&#65533;f&#65533;{&#65533;lp&#65533;&#65533;&#65533;l&#65533;&#65533;&#65533;y,&#65533;&#288;&#65533;&#65533;&#65533;Xg&#65533;F3B&#65533;*&#65533;\&#65533;&#65533;I&#65533;*&#795;&#65533;#&#65533;&#155;	&#65533;M9s&#65533;8&#65533;&#65533;&#65533;&#65533;&#142;&#65533;s5m{+&#65533;'&#65533;&#65533;&#1495;&#65533;&#65533;z&#65533;&#65533;B&#1028;&#65533;nj&#65533;&#65533;!&#65533;&#65533;&#65533;1&#65533;`v&#65533;&#65533;&#65533;R\ &#65533;E2&#65533;A@`&#65533;&#65533;&#65533;&#65533;f&#65533; &#65533;&#65533;&#65533;lVh&#65533;R&#65533;aB&#1121;&#65533;:"&#65533;#V&#65533;N&#65533;&#65533;&#65533;&#65533;H&#65533;X&#65533;'&#65533;&#65533;&#65533;&#65533;!&#65533;(&#332;4^hc;&#65533;&#262;	  !&#65533;
  ,&#65533;  M &#65533;  &#65533;&#65533;,&#65533;0&#65533;I&#65533;}&#65533;&#65533;&#65533;{&#65533;`(~bi&#65533;h&#657;j&#65533;n&#65533;&#65533;rm&#65533;x.&#65533;&#65533;&#65533;&#65533;&#65533;&#65533;p&#65533;&#65533;S&#419;r&#65533;<&&#65533;&#65533;'tJ&#65533;&#65533;&#65533;&#65533;
6&#65533;&#65533;&#65533;&#65533;xL.&#65533;&#65533;&#65533;z&#65533;n&#65533;&#65533;]<q&#65533;&#65533;&#65533;&#65533;~&#65533;&#65533;&#65533;~|&#65533;&#65533;&#65533;&#65533;{&#65533;t&#65533;&#65533;&#65533;&#65533;&#65533;&#65533;&#65533;&#65533;f&#65533;&#65533;&#65533;a &#65533;&#65533;&#65533;n&#65533;&#65533;&#65533;&#65533;&#65533;&#65533;&#65533;
&#65533;&#65533;&#65533;&#65533;&#65533;&#65533;&#65533;&#65533;&#65533;&#65533;&#65533;`
&#65533;b&#65533;&#65533;&#65533;)&#65533;&#65533;&#65533;6&#65533;&#65533;&#629;&#65533;9&#65533;R&#65533;&#65533;_&#65533;d&#65533;&#65533;&#65533;&#65533;`&#65533;&#65533;c&#65533;&#1768;a&#65533;&#65533;b&#65533;&#65533;&#65533;&#65533;&#65533;j&#65533;&#65533;c &#65533;&#65533;k&#65533;&#65533;&#65533;&#65533;&#65533;&#65533;&#65533;&#65533;]&#65533;'&#65533;_84&#65533;&#65533;I"Oa&#65533;
&#65533;Y&#65533;`L;&#65533;c&#65533;&#65533;Xf&#65533;c&#65533;wepO&#65533;H&#65533;&#65533;&#65533;E&#65533;xN &#65533;	&#65533;<&#65533;&#65533;V&#65533;$&#65533;&#19766; &#65533;V&#65533;&#65533;&#65533;Gh&#833;&#65533;&#65533;&#65533;G&#65533;h&#65533;"&#65533;&#65533;tz&#65533;^>q&#65533;&#65533;-&#65533;%&#65533;&#65533;&#65533;&#65533;&#65533;&#629;&#65533;!&#65533;1e&#882;I[&#65533;YK&#65533;&#65533;0&#65533;k&#65533;&#65533;&#65533;? &#65533;&#65533;z&#65533;&#65533;(Tn&#65533;&#65533;t&#65533;&#65533;a3&#65533;{&#65533;)&#65533;&#65533;y&#65533;&#65533;&#65533;&#65533;
3V&#65533;k&#65533;&#65533;&#65533;&#65533;&#1795;&#65533;&#65533;]<
T,&#65533;S-|KLXO@&#65533;&#65533;&#65533;&#65533;[&#65533;bj+&#65533;yO6@&#65533;&#65533;(&#65533;&#1412;+&#65533;o&#65533;&#65533; &#65533;&#65533;&#65533;&#65533;&#65533;&#65533;:&#65533;&#65533;F&#65533;&#65533;&#65533;C&#65533;&#475;'&#65533;n&#65533;,&#65533;}&#65533;&#65533;N&#65533;&#65533;&#65533;(&#31575;_&#65533;&#65533;Zzm&#65533;&#65533;S`&#1285;&#65533;&#65533;&#65533;&#65533;g&#65533;o&#65533;?&#65533;&#65533;A j&#65533;&#65533;&#65533;&#1856;&#65533;!&#65533;&#65533;&#65533;F&#65533;&#65533;&#65533;&#65533;&#65533;A&#65533;G&#65533;&#65533;S`&#65533;&#65533;F&#1536;&#65533;p&#516;&#65533;#&#65533;&#65533;&#65533;x&#65533;H&#65533;+:&#65533;"&#65533;0&#65533;&#65533;B !&#65533;
  ,&#65533;  N &#65533;  &#65533;&#65533;&#65533;0&#65533;I&#65533;&#65533;&#65533;&#65533;&#891;&#65533;`&#65533;dbiB&#19030;&#65533;&#65533;p&#65533;r=&#1784;D&#65533;&#65533;&#65533;&#1534;_,(|&#65533;&#65533;$Ki;2&#65533;&#65533;(&#65533;)&#65533;P&#65533;X&#65533;5k&#65533;r&#65533;&#65533;p&#65533;+&#65533;&#65533;&#65533;4Y&#65533;&#65533;&#65533;&#65533;@&#65533;f-&#65533;c&#65533;&#65533;~&#65533;&#65533;&#65533;&#65533;&#65533;&#65533;&#65533;&#65533;&#65533;&#65533;&#65533;&#65533;|&#65533;&#65533;&#65533;&#65533;&#65533;x &#65533;&#65533;&#65533;&#65533;vtg&#65533;M&#65533;&#65533;&#65533;+&#65533;&#65533;&#65533;F&#65533;&#65533;&#65533;&#65533;&#65533;&#65533;&#65533;&#65533;&#65533;&#65533;~ &#65533;&#65533;z&#65533;&#65533;&#65533;&#65533;&#65533;&#65533;&#65533;1&#65533;&#65533;&#65533;&#65533;|&#65533;&#65533;9&#65533;&#65533;&#65533;&#65533;z&#1134;&#65533;&#65533;&#65533;&#1060;&#65533;&#1282;&#65533;yy&#65533;
&#65533;&#1733;&#65533;&#65533;&#1464;&#65533;&#65533;&#65533;&#65533;
&#65533;&#65533;&#65533;&#65533;&#65533;&#65533;&#65533;&#65533;&#1069;&#65533;:&#65533;&#65533;soB@s&#65533;FPV&#65533; &#65533;h)&#65533;r8IB&#65533;&#65533;(Jb&#65533;&#65533;&#65533;  pU%&#1222;,d1|&7J&#65533;(ab&#65533;N e|&#1607;&#65533;&#65533;=P&#65533;&#1058;&#65533;&#65533;0&#65533;z&#65533;&#65533;Gr&#65533;&#65533;C&#65533;&#65533;B&#65533;&#65533;&#32932;z&#65533;-&#65533;&#65533;&#65533;:?@)&#65533;&#65533;G]:&&#65533;&#65533;&#65533;<&#65533;&#65533;&#65533;&#65533;@,&#65533;&#65533;&#65533;&#532;ODm_&#1948;*&#65533;x&#65533;w&#65533;.M&#65533;JK&#1669;&#65533;@&#65533;xkV&#65533;o&#1320;&#65533;*&#65533;&#65533;&#65533;s&#65533;[&#65533;&#65533;&#65533;Z&#65533;&#65533;&#65533;rMe&#65533;=&#65533;&#65533;&#65533;Y4l&#65533;&#65533;&#65533;&#65533; &#65533;&#65533;)&#65533;
{uM&#65533;&#65533;&#65533;&#65533;&#65533;j &#65533;G\&#65533;&#65533;&#65533;T&#65533;&#65533;Pg.H+&#65533;7&#65533;&#65533;&#65533;_$&#65533;y&#65533;d&#65533;&#65533;&#65533;&#65533;n&#65533;&#65533;-&#65533;&#65533;&#65533;&#65533;&#65533;&#65533;Z&#65533;+&#65533;I&#65533;/FO&#65533;)&#65533;&#65533;/&#65533;fd&#65533;&#65533;&#65533;&#65533;OA&#65533;&#65533;P&#65533;&#65533;QP&#65533;&#65533;&#65533;g`,b&#65533;&#65533;6&#65533;&#65533;%:!&#65533;aP&#65533;&#65533;&#65533;\`&#65533;&#65533;&#65533;N&#65533;a&#65533; rX&#65533;&#65533;R&#65533;X&#65533;&#65533;b*>&#1122;+&#65533;&#65533;&#65533;&#65533;J&#65533;X&#65533;&#65533;&#65533;8E&#65533;&#65533;hI !&#65533;
  ,&#65533;  M &#65533;  &#65533;&#65533;&#65533;&#65533;0&#65533;I&#65533;&#65533;8&#65533;.&#65533; &#65533;di&#65533;&#65533;&#65533;&#65533;&#65533;&#574;&#65533;&#978;L&#1996;&#65533;&#65533;&#65533;&#65533;&#65533;&#65533;&#65533;%&#65533;&#65533;F2YZ2[&#1000;&#65533;&#65533;j&#65533;&#1452;vK&#22192;&#65533;&#65533;,n&#65533;&#65533;&#65533;4&#65533;f&#65533;&#65533;Wx&#65533;]&#65533;&#65533;&#65533;1@a&#65533;&#65533;&#65533;&#65533;&#65533;&#65533;&#65533;&#65533;&#65533;&#65533;&#65533;&#65533;&#65533;&#65533;&#65533;z&#65533;&#65533;&#65533;&#65533;&#65533;&#65533;&#65533;&#65533;va&#65533;&#65533;&#65533;&#65533;&#65533;&#65533;&#65533;&#65533;&#65533;_J&#65533;&#65533;+&#65533;&#65533; &#65533;&#65533;
&#65533;}&#65533;&#65533;|&#65533;&#65533;&#65533;&#65533;&#65533; &#65533;&#65533;&#65533;&#65533;&#65533;&#65533;&#65533;,&#65533;&#65533;&#65533;&#65533;&#65533;&#184;&#65533;&#65533;&#65533;&#65533;&#65533;}&#65533;>&#65533;&#65533;&#65533;&#65533;&#768;&#65533;&#1154;&#1409;&#65533;&#65533;&#65533;&#65533;&#65533;&#65533;&#65533;&#65533;&#65533;&#65533;&#65533;&#65533;|
&#65533;&#65533;&#65533;&#65533;&#65533;&#65533;&#65533;&#65533;&#65533;^&#65533;&#65533;O&#65533;B{&#65533;1&#65533;G&#65533;&#65533;z	'&#65533;{x&#65533;&#65533;&#65533;m)&#65533;;& &#65533;&#65533;&#65533;V|\|&#65533;&#65533;1&#209;&#65533;J&#65533;&#65533;&#65533;m&#65533;a*&#65533;(tyi"MD&#65533;&#65533;4&#65533;&#65533;&#65533;M>&#65533;&#65533;&#65533;&#65533;&#65533;&#65533;|7,&#65533;P&#1989;&#65533;&#65533;&#65533;4&#65533;&#65533;&#65533;&#65533;&#278;T&#65533;Tc
&#65533;7&#287;&#65533;x2&#65533;&#1814;&#65533;j&#65533;&#65533;&#65533;&#65533;&#133;&#1291;&#65533;&#1745;*&#65533;M&#65533;&#65533;\&#1700;C&#65533;&#65533;`o!&#65533; &#65533;&#65533;)&#65533;&#65533;|1-6&#65533;j&#65533;&#65533;&#65533;,&#65533;&#65533;&#65533;&#65533;&#65533;&#710;m&#65533;&#65533;&#65533;Xk&#65533;&#65533;?&#65533;wkt&#1245;&#65533;&#65533;&#65533;6&#65533; h&#65533;&#65533;n&#65533;&#65533;&#65533;Q&#65533;k&#65533;d&#12381;&#65533;s&#65533;g&#65533;t@&#65533;&#65533;&#1409;&#65533;&#65533;T]X&#65533;&#65533;&#65533;&#474;&#65533;&#65533;X&#65533;q&#65533;&#65533;&#65533;t<mI&#65533;	&#65533;$&#65533;dN&#65533;p,&#65533;&#65533;&#65533;&#65533;&#65533;&&#65533;9&#65533;)@&#65533;/&#65533;&#65533;&#65533;M
&#791;&#1984;> `&#1542;&#65533;2&#65533;@&#65533;V@(&#65533;&#65533;QP&#65533;&#65533;&#65533;qar&#65533;a&#65533;&#65533;&Q&#65533;&&#65533;x&#65533;+&#65533;&#65533;&#65533;(~&#65533;&#65533;3&#65533;Pc&#65533;<&#65533;&#65533;&#65533;	  !&#65533;
  ,&#65533;  \ &#65533;  &#65533;&#65533;&#65533;,.&#65533;I&#65533;&#65533;&#65533;&#827;&#65533;&#65533;&#65533;d&#65533;&#65533;f&#65533;^&#65533;&#65533;p,&#65533;sm&#65533;v&#65533;&#65533;3&#65533;&#65533;!&#65533;P&#65533;
&#65533;F2&#65533;l&#65533;&#65533;^&#65533;8&#65533;V&#65533;Wlv&#65533;A&#65533;7&#65533;xL&#65533;&#65533;?&#65533;&#1689;^c&#65533;n<N&#65533;&#65533;&#65533;<s&#65533; &#65533;&#65533;&#65533;&#65533;&#65533;&#65533;&#65533;&#65533;&#65533;&#65533;&#65533;&#65533;&#65533;&#65533;&#65533;&#65533;&#65533;&#65533;&#65533;&#65533;&#65533;&#65533;&#65533;|&#65533;&#65533;&#65533;&#65533;&#65533;&#65533;&#65533;&#65533;&#65533;&#65533;R&#65533;&#65533;&#65533;&#65533;3&#65533;&#65533;&#65533;+&#65533; &#65533;&#65533;&#65533;&#65533;&#65533;&#65533;
&#65533;&#65533;&#65533;&#65533;&#65533;&#65533;&#65533;&#65533; &#65533;&#65533;&#641;&#65533;&#65533;&#65533;&#710;&#65533;&#910;&#65533;&#65533;&#65533;{&#65533;&#65533;&#65533;&#1666;&#65533;&#1111;f&#65533;&#65533;&#65533;\&#65533;
&#65533;&#65533;&#65533;&#65533;&#65533;&#65533;&#65533;&#65533;&#65533;&#65533;&#65533;&#65533;&#65533;&#65533;&#65533;&#65533;&#65533;&#65533;&#65533;&#65533;&#65533;9 o>A&#65533;R q&#65533;Dr&#65533;jX&#65533;&#65533;b&#65533;&#65533;&#65533;y&#308;&#65533;#&#65533;#'!&#65533;&#65533;LC&#65533;&#65533;&#65533;&#65533;E&#65533;y&#65533;&#65533;&#65533;i&#1765;&#65533;'#&#65533;&#65533;&#65533;M &#65533;&#65533;i&#65533;&#65533;&#65533;&#65533;&#1380;&#65533;D4&#65533;&#65533;&#1081;&#65533;.&#65533;&#65533;&#65533;&#65533;8&#65533;&#65533;F|	6&#65533;:E&#65533;--h&!m~)p&#65533;` &#65533;R&#65533;
B&#65533;&#65533;&#65533;C&#65533;&#65533;r&#65533;&#65533;H&#65533;&#65533;&#988;
&#65533;4u&#65533;&#386;&#65533;
p&#65533;&#65533;b&#65533;T&#65533;e&#65533;T-&#65533;B&#65533;/&#65533;&#65533;E&#65533;&#65533;!>:&#65533;&#65533;K&#65533;,&#65533;&#65533;w&#65533;&#65533;D&#65533;&#65533;x&#65533;=o >&#744;g&#65533;;&#65533;s&#65533;G&#65533;&#65533;Q&#65533;&#65533;&#65533;&#65533;u&#65533;&#65533;6*&#65533;2iN&#65533;&#65533;)`W&#65533;&#65533;+&#65533;]v&#65533;0`&#65533;&#65533;W&#65533;&#65533;=*e&#65533;&#65533;&#65533;b&#65533;;&#65533;q&#65533;,&#1990;&#65533;-&#65533; &#65533;&#65533;&#65533;&#65533;&#65533;&#65533;&#65533;cNv&#65533;&#65533;&#65533;&#65533;`&#65533;&#65533;}m&#65533;#"&#65533;U}\&#65533;&#65533;&#65533;&#65533;m*TxQ&#65533;$b&#65533;&#65533;d&#65533;&#65533; &#65533;&#65533;|.Z&#65533;b)1z&#65533;a7&#1448;c;&#65533;&#65533;&#65533;%&#65533;X&#65533;&#65533;tY$&#65533;&#37266;K"I&#65533;&#65533;0	&#65533;R&#65533;Q&#65533;Cb&#37334;sqy&#65533;Wz)&#65533;a&#65533;Q&#65533;f&#65533;y&&#65533;]&#65533;&#581;&#65533;l&#65533;&#65533;  !&#65533;
  ,&#65533;  X &#65533;  &#65533;&#65533;&#65533;&#65533;0&#65533;I&#65533;6&#65533;&#65533;!&#65533;`(2&#65533;h&#65533;U&#65533;&#65533;,&#1662;&#65533;
&#992;L&#65533;xN&#65533;z&#65533;`&#65533;&#65533;pH,&#65533;&#548;r&#65533;l:&#65533;&#65533;&#65533;&#65533;&#65533;V6&#65533;&#65533;ro@&#65533;xL.&#65533;&#65533;b&#65533;wF&#65533;&#65533;&#65533;<&#65533;^&#65533;&#65533;&#65533;&#65533;^&#65533;&#2011;&#65533;~&#65533;&#65533;&#65533;`&#65533;8s&#65533;&#65533;&#65533;&#65533;D&#65533;&#65533;&#65533;&#65533;&#65533;&#65533;c&#65533;&#65533;&#65533;3&#65533;&#65533;&#65533;&#65533;&#65533; &#65533;&#65533;&#65533;&#65533;&#65533;&#65533;&#65533;&#65533;&#65533;&#65533;&#65533;&#65533;ipc&#65533; &#65533;&#65533;W&#65533;HP&#65533;&#65533;&#65533;&#65533;A&#65533;K &#65533;&#65533;A&#65533;&#65533;&#65533;&#65533;&#65533;&#65533;B&#65533;&#65533;&#302;&#1532;&#65533;&#65533;
&#65533;k&#65533;&#65533;&#65533;N&#65533;&#65533;&#65533;&#65533;&#1204;&#65533;&#65533;&#65533;&#65533;&#65533;&#65533;J&#65533;&#65533; S&#65533;&#65533;&#65533;&#65533;A&#65533;'&#65533;&#65533;u&#65533;,&#65533;&#65533;&#65533;&#65533;i&#65533;&#65533;[&#65533;^3&#65533;&#65533;$&#65533;&#65533;&#65533;&#65533;&#1782;})*y&#65533;P&#65533; 2&#65533;Lr,I&#65533;&#65533;FT&#65533;DS&#65533;&#1858;&#65533;N&#65533;]<(&#29702;*Z6y)&#65533;!(}&#65533;&#65533;&#65533;,&#65533;H&#65533;E&#65533;l&#65533;&#65533;&#65533;1&#65533;G&#65533;:&#65533;#(&#65533;Q"=&#65533;X&#65533;&#65533;&#65533;&#65533;8&#65533;X&#65533;{&#65533;5-3&#65533;&#65533;&#65533;BE&#65533;2&#65533;&#520;F&#65533;&#65533;&#65533;S,&#65533;&#65533;/U+&#65533;s&#65533;3&#65533;&#65533;|f&#65533;jU:wlQ_7&#65533;6q&#65533;N&#65533;OG#).&#65533;&#65533;&#65533;'a%&#65533;&#65533;P&#65533;Z&#65533;&#65533;&#65533;b&#65533;$E&#65533;&#65533;&#65533;&#65533;*hE&#65533;I&#65533;&#65533;&#65533;h&#65533;&#65533;8z&#65533;j7N"&#65533;&#65533;J&#65533; bX,1&#65533;4&#65533;&#65533;a%&#65533;:&#65533;&#65533;&#65533;&#65533;&#879;&#65533;&#65533;&#65533;wu&#65533;&#65533;/&#65533;~&#65533;&#65533;tC&#65533;/,Q\&#65533;&#1358;*=1&#183;&#65533;&#65533;&#65533;awh&#65533;&#65533;&#65533;sr&#424;GD-&#65533;Q\&#65533;%A` &#65533;&#65533;\&#65533;Nv&#65533;&#65533;&#65533;Eh!WP&#65533;&#65533;&#65533;|\&#65533;aAj&#65533;&#65533;&#65533;$&#65533;&#65533;!&#65533;%&#65533;XL&#65533;&#65533;&#65533;&#65533;&#65533;&#65533;&#1537;&#65533;/B&#65533;&#65533;&#65533;&#65533;&#65533;&#65533;8&#65533;H&#65533;&#65533; &#65533;&#65533;?&#65533;&#65533;&#65533;H&#65533; &#65533;*K&&#65533;c&#65533;&#65533;@&#65533;&#65533;SJI&#65533;D&#65533;&#65533;  !&#65533;
  ,&#65533;  Y &#65533;  &#65533;&#65533;&#65533;*.&#65533;I&#65533;&#65533;&#65533;&#891;&#65533;`(n&#65533;h&#65533;X&#65533;&#65533;,&#65533;&#65533;0&#65533;&#65533;48&#65533;x&#65533;&#65533;&#65533;&#65533;;&#65533;&#65533;&#65533;1,6&#65533;F2&#65533;[2i&#65533;',*mQ&#65533;2&#65533;&#65533;5q&#65533;&#65533;/&#65533;#{&#65533;fRz&#870;&#65533;&#65533;n&#65533;&#65533;&#65533;&#65533;&#65533;q=O&#65533;&#65533;&#65533;&#65533;&#65533;&#65533;&#65533;&#65533;&#65533;&#65533;&#65533;&#65533;&#65533;&#65533;&#65533;&#65533;&#65533;&#65533;&#65533;&#65533;&#65533; &#65533;&#65533;&#65533;&#65533;&#65533;&#65533;&#65533;&#65533;&#65533;{&#65533;6&#65533;df&#65533;5&#65533;&#65533; &#65533;M(&#65533; &#65533;&#65533;&#65533;&#65533;&#65533;&#65533;&#65533;&#65533;&#65533;&#65533;&#65533;&#65533;&#65533;&#65533;&#65533;&#65533;&#65533;&#65533;&#65533;&#65533;&#65533;&#65533;&#267;&#65533;&#916;&#65533;&#65533;&#845;&#65533;&#211;
&#65533;*&#65533;&#1094;&#65533;&#65533;&#703;&#65533;Z&#65533;&#65533;&#65533;&#65533;
&#65533;&#1981;&#65533;&#395;&#60715;&#65533;&#65533;&#65533;&#65533;&#65533;&#65533;&#65533;&#65533;%&#65533;&#65533;&#65533;@^&#65533; X&#65533;&#65533;&#65533;&#65533;&#65533;f&#65533;kX&#65533;CO&#65533;QD&#65533;@&#65533;&#65533;EI&#65533;&#65533;;&#65533;&#65533;G^&#65533;&#65533;'(&#65533;&#65533;Z&#65533;
x4&#65533;&#65533;&#65533;&#65533;&#65533;	O@L&#65533;@'&#65533;+&#65533;&#65533;D5\&#65533;&#65533;e&#65533;A&#65533;&#65533;&#65533;T&#65533;&#65533;&#65533;SE&#65533;&#65533;"@&#65533;&#65533;VnW&#65533;P&#65533;i&#65533;a	&#65533;&#65533;&#65533;&#65533;&#65533;&#1554;&#65533;&#65533;&#65533;k`&#65533;P8&#65533;&#65533;|:&#65533;h-&#65533;DqI-&#65533;w&#65533; ~#&#65533;4t&#65533;Ta&#65533;&#65533;=9&#65533;&#65533;VaI&#65533;/7K`&#65533;]&#856;v
&#65533;&#65533;4&#65533;e&#65533;&#1390;&#65533;&#65533;&#65533;&#65533;&#65533;&#65533;f&#65533;v@T&#458; \&#65533;X&#65533;&#65533;&#811;e!&#65533;&#65533;v:&#1917;&#65533;&#65533;&#65533;&#721;&#65533;B&#65533;&#65533;&#65533;&#65533;:&#65533;&#65533;X&#65533;&#206;U&#65533;&#65533;&#38339;&#65533;H&#65533;xCD&#65533;CC&#65533;d&#65533;&#65533;?&#65533;EV&#65533;U&#65533;&#65533;;%&#65533;&#65533;&#65533;0	&#65533;7MpM&#65533;&#65533;&#65533;y'H&#65533;g&#65533;&#65533;w&#65533;1	(>8&#65533;Q&#65533;&#65533;&#65533;&#65533;&#1559;}&#65533;p&#65533; &#65533;hb>}&#65533;&#129;&#65533;*&#65533;&#65533;&#65533;&#65533;j&#65533;(#,&#65533;Q&#65533;0&#65533;H&#65533;&#65533;&#65533;&#65533; &#65533;&#65533;&#65533;wid&#65533;G2&#65533;&#65533;&#65533;1Y&#65533;&#65533;P>&#612;&#65533;Q&#65533;A%WV&#65533;F&#65533;[j&#65533;$&#65533;&#65533;y&#65533;$&#65533;z&#65533;y$&#65533;`&#65533;&#65533;  !&#65533;
  ,&#65533;  K &#65533;  &#65533;&#65533;&#65533;&#65533;0&#65533;I&#65533;&#65533;8&#65533;&#65533;&#65533;`(&#65533;d&#597;h&#65533;&#65533;&#65533;&#638;&#65533;&#65533;t&#65533;&#65533;6&#65533;&#65533;|?&#65533;>0&#65533;#&#65533;&#65533;&#65533;2&#65533;Y23&#935;&#65533;&#65533;R&#65533;&#65533;	6&#65533;r&#65533;&#65533;M&#65533;	&#65533;&#65533;M4&#428;nW&#65533;&#65533;<m&#65533;&#65533;&#65533;&#65533;&#65533;~&#65533;&#65533;&#65533;&#65533; &#65533;&#65533;&#65533;&#65533;&#65533;&#65533;&#65533;&#65533;x&#65533;&#65533;&#65533;&#65533;sp_&#65533;&#65533;s&#65533;y &#65533;&#65533;&#65533;v&#65533;&#65533;&#65533;&#65533;&#65533;
&#65533;&#65533;&#65533;&#65533;&#65533; &#65533;w&#65533;&#65533;&#65533;&#65533;&#65533;y$&#65533;
&#65533;&#65533;&#65533;&#65533;&#65533;~ &#65533;&#65533;z0&#65533;v&#65533;&#816;&#282;&#173;&#65533;&#1354;&#65533;&#65533;&#65533;&#1311; &#65533;&#65533;&#65533;&#1971;&#65533;&#65533;&#65533;&#65533;&#65533;&#65533;&#65533;}&#1853;&#65533;&#65533;&#65533;&#65533;&#65533;&#65533;&#65533;&#65533;&#65533;&#65533;&#65533;h&#65533;&#65533;&#65533;&#65533; &#65533;&#65533;	 &#65533;&#65533;AA&#65533;&#65533;4P&#65533;a&#65533;a-&#65533;&#65533;M&#65533;&#65533;;>&#65533;<&#65533;&#65533;&#65533;&#65533;H&#65533;xJ&#65533;m&#65533;9&#65533;+&#65533;&#65533;&#65533;`VC1&#65533;e&#65533;d&#65533;&#65533;37&#65533;&#65533;&#65533;!&#65533;&#65533;&#65533;j&#65533;4g&#65533;*:E&#65533;+@&#65533;;P&#65533;&#36953;&#65533;&#65533;&#65533;v&#65533;&#65533;rj :&#65533;d&#65533;h%&#65533;6&#65533;cmo&#65533;&#65533;&#65533;'&#65533;8&#65533;8P&#65533;&#744;Z&#65533;X;}&#65533;&#65533;n&#65533;8	&#65533;&#65533;&#65533;c&#65533;-=&#65533;W$G&#65533;uh&#65533;5&#65533;P&#65533;~g1&#65533;&#65533;$W&#65533;F&#65533;uLF&#65533;S&#443;&#65533;'&#65533;&#65533;w5a&#65533;&#65533;&#65533;&#65533;&#775;]&#65533;&#65533;&#65533;\&#65533;YK&#65533;3&#65533;&#65533;&#65533;t^`&#65533;l&#65533;&#65533;{&#65533;A[&#65533;1o=xk&#65533;yu&#65533;&#65533;x&#65533;!&#65533;&#65533;&#65533;&#65533;&#65533;z&#65533;&#65533;&#65533;f0&#65533;&#65533;&#65533;&#65533;&#65533;&#65533;o&#65533;&#65533;&#65533;&#65533;P)KK B X&#65533;&#65533;d&#65533;&#65533;&#65533;"&#65533;&#65533;&#65533;c<&#65533; &#65533;R&#65533;R`h&#65533;2&#65533;&#65533;F|&#65533;9&#65533;H&#65533;&#65533;&#65533;&#65533;&#65533;A&#65533;&#65533;&#65533;.&#65533;&#65533;&#65533;&#65533;hc&#65533;3&#65533;(E !&#65533;
  ,&#65533;  i &#65533;  &#65533;&#65533;&#65533;&#65533;J&#65533;I&#65533;&#65533;8[&#65533;&#65533;&#65533;`(&#65533;d&#65533;pf&#65533;&#65533;l&#65533;6&#65533;+&#65533;&#65533;l&#65533;x&#65533;z&#65533;&#65533; (,B&#65533;&#65533;&#65533;&#65533;T2&#65533;&#65533;'tJ5J&#65533;&#65533;+&#65533;&#65533;&#954;&#65533;8&#65533;&#65533;W&#65533;z&#65533;a&#65533;&#65533;;xVN&#65533;O&#65533;v>&#65533;o&#65533;&#65533;&#65533;&#65533;&#65533;&#65533;&#65533;&#65533;&#65533;&#65533;&#65533;&#65533;&#65533;&#65533;&#65533;&#65533;&#65533;&#65533;&#65533; &#65533;&#65533;&#65533;&#65533;&#65533;&#65533;&#65533;&#65533;&#65533;&#65533;&#65533;&#65533;&#65533;&#65533;&#65533;&#65533;&#65533;>&#65533;&#65533;&#65533;&#65533;&#65533;&#65533;&#65533;&#65533;&#65533;&#65533;&#65533;&#65533;&#65533;&#65533;&#65533;&#65533;&#65533;&#65533;I&#65533;&#65533;&#65533;&#65533;&#65533;&#65533;&#65533;&#65533;&#65533;&#141; &#65533;kf&#65533;
&#65533;&#367;&#65533;&#65533;&#65533;j&#65533;&#65533;&#65533;t&#647;
&#65533;&#65533; &#65533;&#65533;&#65533;t5&#65533;&#1681;&#65533;
&#65533;&#1193;&#65533;&#65533;&#65533;&#65533;&#65533;&#65533;&#65533;&#65533;&#65533;&#65533;&#65533;&#65533;&#65533;&#65533;G&#65533;^&#65533;m&#65533;
<&#65533;&#65533;`&#65533;g
&#65533;1,&#65533;&#65533;&#65533; &#65533;-&#65533;&#65533;p&#65533;"(&#65533;&#65533;&#65533;+ &#65533;F&#65533;&#65533;-t&#65533;&#65533;I&#65533;&#65533;&#65533;-&#65533;&#65533;&#65533;%+&#65533;+&#65533;&#65533;&#65533;MO&#65533;F&#65533;&#65533;&#65533;&#65533;R&#737;&#65533;bP&#65533;)'&#65533;>&#65533;&#65533;&#1385;&#65533;&#65533;&#65533;&#65533;&#65533;z&#65533;&#65533;ZX&#65533;2z Q&#1849;&#65533;M&#65533;~&#65533;&#65533;U&#65533;QCJ#&#65533;PV&#65533;P&#65533;&#65533;&#65533;T&#65533;&#65533;.&#1947;&#65533;&#65533;5&#65533;&#65533;7&#65533;!a&#65533;j
&#65533;&#65533;@b&#375;&#65533;&#438;*e\&#65533;&#65533;F&#193;?wVD&#65533;\c&#65533;D&#65533;&#65533;&#65533;&#65533;&#65533;x&#65533;s&#65533;&#65533;5BwG&#65533;&#65533;&#65533;nd&#65533;&#65533;&#65533;&#65533;&#65533;&#65533;&#65533;`&#313;,y&#65533;&#65533;*&#65533;9&#65533;&#505;&#65533;&#65533;&#65533;&#65533;&#65533;[*h];&#65533;&#65533;&#65533;W&#65533;\0&#65533;7&#65533;&#65533;&#65533;&#65533;Z$&#65533;&#65533;e&#65533;)&#65533;cP7&#65533;&#65533;&#65533;&#65533;&#65533;=&#65533;{&#958;&#65533;t&#65533;&#65533;&#65533;&#65533;&#65533;&#65533;&#65533;[k&#65533;&#65533;&#65533; -&#316;P&#65533;(&#65533; &#65533;a&#65533;t&#65533;&#65533;D&#65533;&%l&#65533;I)&#65533;8&#65533;&#65533;&#328;&#65533;!&#65533;&#65533;&#65533;&#65533;!&#65533;&#65533;b
)&#65533;&#33484;&#65533;&#65533;H&#13152;&#65533;&#65533;	,&#65533;&#65533;#&#65533;?&#65533;&#65533;c&#65533;D~0d&#65533;G"Y$I.&#65533;$M>)&#65533;;&#65533;&#65533;6Z9H&#65533;TN&#65533;e&#65533;`&#65533;&#65533;&#65533;d&#65533;Q&#65533;g&#65533;9&#65533;&#65533;.&#65533;y&#65533;&#65533;K&#65533;)g&#65533;p~&#65533;G	  !&#65533;
  ,&#65533;  M &#65533;  &#65533; &#65533;&#65533;0&#65533;Ike6&#65533;&#891;&#65533;&#65533;&#65533;&#65533;di&#65533;&#34158;l&#65533;p8&#65533;tm&#65533;&#65533;=&#65533;|&#65533;&#65533;>0&#65533;O&#419;r)I2&#65533;L'&#65533;#&#65533;n&#65533;V6&#65533;&#65533;&#700;&#65533;&#65533;6&#65533;&#65533;&#65533;&#65533;B&#838;&#65533;&#65533;&#65533;|N&#65533;&#65533;&#65533;&#65533;&#65533;~&#65533;&#65533;&#65533;&#65533;&#65533;&#65533;q&#65533;&#65533;&#65533;&#65533; &#65533;&#65533;&#65533;&#65533;&#65533;&#65533;|om&#65533;]&#65533;&#65533;%&#65533;&#65533;$&#65533;&#65533;&#65533;&#65533;&#65533;&#65533;&#65533;&#65533;&#65533;&#65533;&#65533;&#65533;&#65533;&#65533; &#65533;r&#65533;&#65533;&#65533;&#65533;&#65533;
&#65533;1&#65533;} &#65533;&#65533;&#65533;&#65533;&#65533;&#65533;&#65533;~&#65533;&#65533;y&#65533;~&#65533;r<F&#65533;&#65533;&#65533;t
&#65533;x3&#65533;&#65533;&#639;&#65533;&#65533;&#65533;&#65533;z&#65533;&#65533;&#65533;w&#65533;&#65533;&#65533;&#65533;&#1032;&#65533;|&#65533;&#65533;&#65533;&#65533;u&#65533;&#65533;s&#65533;a&#65533;@.&#65533;:;&#65533; ^&#65533;&#207;&#65533;l&#65533;	x5&#65533;`4<*T&#65533;&#65533;&#65533;&#65533;&#65533;&&#65533;&#65533;A9&#65533;&#65533;!tp&#65533;O&#65533;&#65533;&#65533;&#65533;L	&#65533;&#65533;&#65533;W&&#65533;&#65533;&#1551;&#65533;;8&#65533;&#16714;&&#65533;n}&#65533;%4
4&#65533;R&#65533;*-&#65533;7U:;&#65533;Y&#65533;&#65533;&#65533;&#65533;d&#65533;&#65533;&#65533;&#65533;l&#65533;&#65533;H&#65533;~$&#65533;&#65533;$9&#65533;&#65533;&#65533;3&#65533;dWhb&#65533;&#181;j&#65533;n_&#65533;&#65533;P&#65533;s%&#65533;t&#65533;&#65533;&#788;&#65533;&#65533;Xc&#65533;w&#65533;&#65533;&#65533;p&#65533;Y&#65533;_&#65533;
&#65533;&#1272;&#65533;db&#65533;&#65533;&#65533;IY_&#65533;&#65533;&#65533;&#65533;&#65533;&#65533;w&#65533;eg&#65533;&#65533;Q&#1243;r&#1383;&#65533;X&#65533;&#65533;&#65533;&#65533;&#65533;&#65533;u&#3774;K+&#65533;&#65533;&#65533;&#65533;p>&#65533;&#65533;^&#65533;&#65533;C&#65533;ZON&#65533;]&#65533;I*#&#65533;&#65533;&#65533;^&#65533;&#65533;&#65533;&#65533;
x&#65533;&#65533;&#65533;&#65533;L&#65533;;S&#65533;K&#65533;X&#65533;u&#65533;&#65533;&#65533;&#65533;&#65533;w&#65533;&#65533;o&#65533;BS&#65533;&#65533;J$&#65533;&#65533; &#65533;` &#65533;&#65533;&#65533;M0&#65533;&#65533;&#65533;&#65533;&#65533;X&#65533;V&#65533;&#65533;f&#65533;!&#65533;\|8&#65533;&#65533;#bH"&#65533;P&#65533;&#65533;b&&#65533;x&#65533;&#65533;K&#65533;c&#65533;.N(&#65533;7&#65533;H&#65533;;&#65533;&#65533;`&#65533;j$  !&#65533;
  ,&#65533;  U &#65533;  &#65533;&#65533;&#65533;&#65533;0&#65533;I+6&#65533;&#65533;o&#65533;`&#65533;`biN&#19054;l&#65533;&#65533;n&#65533;&#65533;rm&#65533;/&#65533;&#65533;F&#65533;&#65533;&#65533;ph&#65533;&#65533;H&#65533;1&#65533;lV&#65533;&#65533;4&#65533;&#65533;&#65533;&#65533;&#65533;6&#65533;&#65533;r&#65533;A/&#65533;"&#65533;&#65533;Ut&#65533;&#65533;v&#65533;&#65533;p&#65533;;&#65533;&#65533;&#65533;&#65533;~&#65533;&#65533;&#65533;&#65533;&#65533;&#65533;&#65533;&#65533;}&#65533;&#65533;&#65533;&#65533;&#65533;&#65533;&#65533;&#65533;&#65533;&#65533;x&#65533;&#65533;&#65533;&#65533;t3&#65533;>&#65533;&#65533;&#65533;O &#65533;&#65533;{,&#65533;&#65533;v&#65533;&#65533;&#65533;&#65533;&#65533;{&#65533;&#65533;&#65533; &#65533;&#65533;&#65533;&#65533;&#65533; &#65533;&#65533;&#65533;8&#65533;&#65533;&#65533;&#65533;&#65533;&#65533;&#65533;&#65533;&#260;&#251;@&#65533;&#65533;&#65533;z&#65533;&#65533;&#322;&#65533;&#65533;&#65533;&#1459;&#65533;&#1646;&#65533;&#65533;&#65533;&#1800;&#65533;|&#65533;&#65533;&#65533;&#65533;&#65533;&#65533;&#65533;&#65533;&#65533;&#65533;&#65533;&#65533;P&#65533;&#65533;&#65533;&#65533;&#65533;&#65533;|&#65533;&#65533;&#65533;O&#65533;1y&#65533;&#65533;&#65533;*B&#65533;H&#65533;XOO&#65533;&#65533;H&#65533;&#65533;&#65533;_&#65533;s&#65533;4J,P &#586;}&#65533;&#65533;&#65533;a%&#65533;yb&#65533;G&&#65533;&#65533;&#65533;<`&#65533;',&#65533;&#528;&#65533;,&#65533;&#65533;="&#65533;&#65533;y&#65533;H&#65533;E&#65533;j {&#65533;j&#65533;&#65533;Z&#65533;&#171;zq&#65533;&#65533;b	B[&#65533;&#65533;&#1565;&#65533;&#65533;&#65533;&#65533;&#65533;&#65533;m:&#65533;&#65533;&#65533;%&#65533;G &#65533;s&#65533;&#65533;&#65533;&#65533;&#65533;ui&#65533;U;&#65533;&#65533;cJS&#65533;&#65533;*@&#65533;&#65533;$
&#65533;&#65533;&#65533;0&#65533;&#65533;]Z4&#65533;&#65533;&#65533;&#65533;&#1197;&#65533;&#65533;$&#65533;&#65533;v&#65533;&#65533;&#65533;l&#65533;fl&#65533;&#65533;&#4282;3^}&#65533;Kbp&#65533;Ti&#65533;&4&#65533;5&#65533;&#65533;&#65533;*&#65533;"n&#65533;&#65533;3&#65533;&#65533;)Y:b&#65533;I&#65533;&#65533;M&#65533;)f&#65533;&#908;&#65533;!&#65533;&#65533;V&#65533;V&#65533;S&#65533;&#65533;=&#65533;&#65533;&#65533;&#65533;&#65533;&#65533;&#65533;&#65533;!d&#65533;&#1878;]{&#65533;&#65533;@&#65533;^&#65533;`@f&#65533;&#65533;B&#65533;I'&#65533;Q&#65533;f&#65533;&#65533;&#65533;D&#65533;&#65533;&#65533;c&#65533;&#545;%"&#65533;G&#65533;\&#65533;&#65533;&#65533;&#65533;&#65533;&#546;.&#65533;F&#65533;Q&#65533;X&#65533;&#65533;&#65533;&#65533;c&#65533;2&#65533;&#33039;L &#65533;c&#65533;C&#65533;($G"id&#65533;8&iF !&#65533;
  ,&#65533;  T &#65533;  &#65533;&#65533;&#65533;&#65533;0&#65533;I&#65533;&#65533;8&#65533;/&#65533;`&#65533;xbiR&#19054;l&#65533;n,&#65533;4&#65533;&#65533;s&#65533;&#65533;&#65533;&#65533;&#65533;pH&#65533;H&#65533;0&#65533;lr&#65533;N4Z&#65533;RA&#65533;&#65533;'&#65533;&#65533;p&#65533;&#65533;&#65533;7L&#65533;&#65533;&#65533;&#65533;&#65533;&#65533;&#65533;;N]&#65533;&#65533;~&#65533;&#65533;&#65533;&#65533;&#65533;&#65533;&#65533;{ &#65533;&#65533;&#65533;&#65533;&#65533;~&#65533;&#65533;&#65533;&#65533;{w&#65533;&#65533;&#65533;&#65533;sq&#65533;u&#65533;^&#65533;&#65533;&#65533;|k&#65533;&#65533;&#65533;&#65533;&#65533;&#65533;&#65533;&#65533;&#65533;&#65533;&#65533;&#65533;x&#65533;&#65533;!&#65533;&#65533;&#65533;&#65533; &#65533;&#65533;J&#65533;&#65533;&#65533;&#65533;&#65533;&#379;&#65533;}&#65533;&#65533;&#65533;y&#65533;&#640;z
&#65533;&#866;z&#65533;D&#1153;&#65533;&#65533;&#65533;
&#65533;&#1218;
&#65533;&#65533;&#65533;&#65533;&#65533;&#65533;&#65533;&#65533;&#65533;&#65533;&#65533;&#65533;&#65533;&#65533;&#65533; &#65533;&#65533;&#65533;&#65533;&#1575;&#65533;!z&#65533;;&#65533;&#1874; &#65533;&#65533;qkH&#65533;>B=&#65533;&#65533;X&#65533;&#65533;&#334;&#65533;Wh~,&#65533;g&#65533;&#65533;&#65533;,h&#65533;&#65533;&#65533;D&#65533;b&#65533;K&#65533;R&#65533;&#65533;&#65533;<{&#65533;&#65533;S&#65533;GkD&#65533;&#65533;Sx&#65533;%!=+A&#65533;&#65533;&,&#65533;:&#65533;1&#65533;&#65533;,&#65533; XK.@&#65533;Vb&#65533;&#1722;&#65533;&#65533;&#23885;&#65533;&#65533;^&#65533;&#1712;i0&#65533;&#65533;|&#65533;z@O&#65533;&#65533;s&#65533;&#65533;&#65533;&#65533;k&#65533;&#65533;~&#65533;]f&#65533;/L&#65533;V&#65533;m&#65533;&#65533;-R&#684;,c&#65533;&#65533;XPS&#65533;n&#65533;&#65533;&#65533;&#65533;&#65533;&#65533;&#65533;&#65533;&#65533;N&#65533;&#65533;&#65533;&#65533;Q&#65533;a&#65533;|&#65533;&#65533;Yg&#65533;&#65533;6&#65533;@&#65533;&#65533;}n&#65533;&#65533; &#65533;&#65533;y}?u&#65533;&#65533;u&#65533;&#65533;t&#65533;>&#65533;&#65533;r&#65533;-&#65533;&#65533;&#65533;j&#65533;&#65533;@&#627;Z5{Z&#65533;p&#65533;&#65533;y&#65533;&#65533;`&#65533;yb{o2M>&#65533;&#65533;&#65533;u&#1679;&#65533;H&#65533;j]&#65533;&#65533;v&#65533;k&#65533;<3&#65533;/&#65533;&#65533;&#65533;=b&#65533;I&#65533;&#65533;&#65533;&#65533;&#65533;&#65533;&#65533;&#65533;&#65533;&#65533;!^&#65533;`&#65533;vb#&#65533;b'&#65533;&#34826;,b&#65533;&#65533;:&#65533;h&#65533;&#65533;%vQ&#65533;&#65533;4&#680;&#65533;;&#65533;x&#65533;?&#65533;&#65533;>&#65533;c&#65533;u$  !&#65533;
  ,&#65533;  Q &#65533;  &#65533;&#65533; &#65533;0&#65533;I&#65533;&#65533;8&#65533;&#65533;`(&#65533;$&#65533;h&#65533;&#65533;&#65533;&#638;&#65533;&#982;L&#2000;&#65533;&#65533;&#65533;&#2046;-(|&#65533;&#65533;#2&#65533;\:&#65533;&#65533;&tJ&#65533;H&#65533;&#65533;&#65533;5k&#11190;&#65533;
8L&#65533;#&#65533;sN=J&#65533;&#65533;w&#65533;M9
&#65533;&#65533;~&#65533;&#65533;&#65533;&#65533;&#65533;&#65533;&#65533;&#65533;&#65533;&#65533;&#65533;&#65533;~w&#65533;&#65533;&#65533;&#65533; &#65533;&#65533;&#65533;&#65533;sj&#65533;&#65533;u&#65533;g&#65533;&#65533;&#65533;x&#65533;&#65533;&#65533;&#65533;&#65533;&#65533;&#65533;&#65533;&#65533;&#65533;&#65533;&#65533;&#65533;&#65533;&#65533;&#65533;&#65533;I&#65533;&#65533;&#65533;4&#65533;} &#65533;&#65533;@&#65533;&#65533;&#65533;&#65533;&#65533;&#65533;<&#65533;&#65533; &#65533;&#65533;&#65533;y&#65533;B&#65533;&#65533;&#963;&#65533;&#65533;&#1464;&#65533;}&#65533;&#65533;&#65533;&#65533;=&#65533;~&#65533;&#65533;&#65533;&#65533;&#25009;&#65533;&#570;&#65533;&#65533;&#65533;&#65533;&#65533;&#65533;&#65533;&#65533;&#1853;&#65533;&#65533;@&#65533;&#65533;&#65533;;&#65533;&#65533;&#65533;&#65533;&#65533;HT &#65533;dz&#65533;&#65533;wM&#65533;&#65533;Gi&#65533;&#65533;U&#65533;&#65533;&#65533;&#1014;y&#65533;FR&#65533;H]&#65533;=Jd&#65533;&#65533;$&#65533;i&#65533;j&#65533;&#65533;s &#65533;J&#65533;|&#65533;m&#65533;O&#65533;C&#65533;`si&#65533;]&#65533;=.u=&#65533;$Th&#65533;&#65533;| ~3&#65533;u2&#65533;&#65533;Z&#65533;C&#65533;$&#65533;&#65533;|&#65533;Y&#65533;k &#65533;z&#65533;&#65533;}:&#65533;&#1825;c&#65533;&#65533;u&#65533;oM&#65533;i&#65533;^	&#65533;B&#65533;?&#1898;7&#65533;"n&#65533;&#65533;&#65533;q&#65533;&#65533;{&#65533;Y&#65533;-&#1916;&#65533;^<&#65533;g&#65533;&#65533;.B&#65533;D&#65533;I&#65533;QY
`!.&#65533;&#65533;eP	&#65533;fE&#550;5&#311;&#65533;X&#65533;T&#65533;&#65533;&#1546;vU&#65533;X&#65533;&#65533;I&#65533;&#65533;&#51829;.J&#65533;&#65533;&#65533;&#65533;8@&#65533;v&#65533;	;&#65533;,&#65533;<&#65533;&#1789;J&#65533;m^&#65533;0&#65533;&#65533;&#65533;&#65533;&#65533;8>&#65533;>&#65533;&#65533;&#1010;&#65533;&#65533;(C&#65533;`&#65533;P`&&#65533;B
f&#65533;`&#65533;t<&#65533;JH!^&#65533;&#65533;&#65533;&#65533;&#65533;&#65533;h&#65533;("#&#65533;&#65533;a&#65533;N&#65533;&#65533;&#65533;&#65533;+&#65533;&#65533;"/
#	  !&#65533;
  ,&#65533;  H &#65533;  &#65533;&#65533;&#65533;&#65533;0&#65533;&#65533;&#65533;8ke&#65533;&#65533;Z&#65533;&#65533;#&#65533;&#65533;x&#65533;&#52662;&#65533;&#65533;&#436;Y&#65533;&#1036;&#65533;&#65533;&#65533;>0&#65533;Q&#419;J&#65533;l"&#65533;&#65533;h&)&#65533;2&#65533;&#1452;&#65533;&#65533;&#1208;&#65533;pQL&&#65533;&#65533;&#65533;Ps&
&#65533;|N&#65533;&#65533;&#65533;&#65533;&#65533;&#1826;&#65533;&#65533;&#65533;&#65533;o&#65533;&#65533;&#65533;&#65533; &#65533;&#65533;&#65533;&#65533;&#65533;&#65533;w&#65533;&#65533;&#65533;&#65533;&#65533;&#65533;q&#65533;&#65533;&#65533;&#65533;&#65533;y|&#65533;&#65533;&#65533;&#65533;~$m&#65533;&#65533;&#65533;s &#65533;&#65533;&#65533;&#65533;&#65533;&#65533;&#65533;&#65533;&#65533;x&#65533;&#65533;&#65533;
&#65533;B&#65533;v&#65533;&#65533;&#65533;&#65533;&#65533;&#65533;

&#65533;&#65533;&#65533;&#65533;&#65533;}&#217;&#65533;&#65533;&#65533;&#65533;}&#65533;&#65533;&#65533;&#619;&#65533;&#65533;&#1258;&#65533;&#65533;&#1823;s&#1847;&#65533;&#65533;&#65533;&#65533; &#1398;&#65533;&#65533;&#65533;&#65533;&#65533;{ :&#65533;&#65533;&#65533;&#65533;V@&#65533;&#65533;hI&#65533;&#65533;cq&#65533;I! !Bh&#1752;&#65533;!&#65533;&#65533;&#65533;y&#65533;.:Qn&#65533;&#525;rn&#65533;<&#65533;&#65533;r&#65533;&#65533;,,SE|&#65533;&#65533;&#65533;&#65533;&#65533;wpr&#65533;&#65533;)&#65533;L&#65533;)U3&#65533;2&#65533;7M&#65533;(&#65533;&#65533; &#65533;&#65533;&#65533;}`&#65533;y&#65533;&#65533;&#65533;7M&#65533;`&#65533;&#65533;j(&#65533;;&#65533;&#65533;&#65533;tt&#65533;&#65533;k&#1972;&#65533;k&#65533;2&#65533;&#65533;zz&#65533;&#65533;&#65533;&#65533;&#65533;&#65533;W:_&#65533;R&#65533;%&#65533;!&#65533;4{&#65533;8&#1375;&#65533;&#65533;&#65533;
'&#65533;&#65533;Y&#65533;&#65533;&#65533;4x&#65533;"e&#65533;uo&#65533;9K&#65533;8fI&#65533;>&#65533;N3i&#65533;F?&#65533;Y;&#65533;9t=w&#65533;6c1rf&#65533;&#65533;&#65533;l)&#65533;"`j*&#65533;N&#65533;*Q&#65533;&#65533;}&#65533;&#65533;P&#65533;p%h&#65533;&#65533;&#166;}&#65533;&#65533;&#65533;c&#65533;&#65533;&#65533;&#65533;P2 &#65533;]&#65533;d&#65533;D&#65533;&#65533;G&#65533;8&#65533;c&#65533;&#65533;&#65533;&#65533;&#65533;&#65533;&#65533;&#65533;&#65533;O &&#65533;_&#65533;:e&#65533;6p`&#65533;X&#65533;&#65533;&#65533;1&#65533;&#65533;&#65533;Aa&#65533;h\&#65533;&#65533;vx&#65533;&#65533;vb&#65533;Y&#65533;&#33033;'&#65533;&#513;&#65533;+&#65533;&#65533;"&#65533;.6c&#65533;J&#65533;H&#65533;7&#65533;hc&#65533;;&#65533;&#65533;  !&#65533;
  ,&#65533;  j &#65533;  &#65533;&#65533;&#65533;&#65533;0&#65533;I&#65533;&#65533;&#65533;&#65533;&#827;&#65533;&#65533;&#65533;d&#1609;f&#65533;&#65533; &#702;0&#65533;&#65533;t&#65533;&#65533;x>&#65533;&#65533;&#65533;&#65533;&#65533;&#65533;px#&#65533;&#65533;&#65533;/&#65533;l:5&#1000;t&#65533;XR&#65533;X&#65533;5&#65533;&#65533;&#65533;&#65533;^e&#65533;&#65533;&#65533;&#65533;:&#65533;Z&#65533;&#65533;&#65533;;N&#65533;&#65533;&#65533;W;&#65533;S&#65533;&#65533;&#65533;&#65533;&#65533;&#65533;&#65533;&#65533;&#65533;&#65533;&#65533;&#65533;&#65533;&#65533;&#65533;&#65533;&#65533;&#65533;&#65533;&#65533; &#65533;&#65533;&#65533;&#65533;&#65533;&#65533;&#65533;&#65533;&#65533;&#65533;&#65533;&#65533;&#65533;b&#65533;&#65533;&#65533;&#65533;&#65533;&#65533;&#65533;zD&#65533;&#65533;&#65533; &#65533;&#65533;&#65533;&#65533;&#65533;&#65533;&#65533;&#65533;&#65533;&#65533;&#65533;&#65533;&#65533;&#65533;&#65533;&#65533;&#65533;&#65533;~&#65533;&#65533;&#65533;&#65533;&#65533;&#65533;&#706;&#65533;&#65533;&#65533;&#899;&#1196;&#65533;&#65533;&#999;&#65533;&#1545;&#1750;&#700;&#1806;&#1070;&#65533;&#65533;^&#65533;&#65533;&#65533;&#65533;&#24943;&#65533;&#65533;&#65533;
&#65533;&#57712;&#65533;&#65533;&#65533;&#65533;
&#65533;&#1223;H;y&#65533;&#65533;(F&#65533;>A&#65533;&#65533;%T&#65533;&#65533;&#65533;&#65533;&#65533;0Wo&#65533;#,&#65533;&#65533;&#65533;&#65533;&#65533;&#65533;&#65533;&#65533;{2@&#65533;4l&#65533;J\
_&#65533;&#65533;g &#65533;8.m)&#65533;&#65533;@&#65533;&#65533;&#65533;;!h&#65533;&#65533;<&#65533;&#65533;"l(&#65533;	(CcK&#65533;&#65533;cjl&#65533;&#65533;&#65533;} xJU&#65533;&#1290;&#65533;lV&#65533;&#65533;5X&#65533;.4&#65533;-k4&#1390;gw&#65533;&#65533;}e&#65533;$&#65533;&#65533;l&#65533;&#65533;&#65533;&#65533;&#65533;kV&#65533;&#65533;&#65533;&#65533;J&#65533;&&#65533;yH&#65533;&#65533;e(&#65533;O&#65533;C6AF0I&#65533;&#1021;>~&#65533;&#65533;&#65533;&#65533;&#65533;r?&#65533;&#65533;:&#65533;SY&#65533;&#65533;&#65533;&#65533;P&#65533;&#65533;V&#65533;&#65533;Ts&#65533;&#65533;M=$&#65533;5&#65533;&#65533;WG&#65533;&#65533;&#65533;l&#1861;&#65533;&#65533;&#65533;%&#65533;&#65533;&#65533;8&#65533;a&#65533;&#65533;*3H&#65533;!s|Q&#65533;&#65533;:K&#65533;_&#65533;&#65533;&#65533;x&#65533;0o&#619;&#65533;&#65533;&#65533;7&#65533;&#65533;&#65533;/&#65533;&#65533;~&#65533;&#273;jPn&#65533;&#65533;&#65533;&#65533;&#65533;&#65533;U:&#65533;(&#65533;&#65533;&#65533;3xw&#65533;Z
T&#65533; t&#65533;c&#65533;!&#65533;&#65533;5F5&#65533;J&#65533;&#580;&#65533;7&#65533;&#65533;&#65533;@^$V&#65533;B}&#65533;Q&#715;0~&#65533;&#65533;&#65533;Y&#65533;
	5~&#65533;c&#65533;&#65533;(&#65533;&#65533;1 Y&#591;F&#661;$&D6&#65533;&#334;NF)&#65533;PN&#65533;&#65533;&#65533;p`Y&#65533;&#65533;%T&#65533;&#65533;&#65533;_r9&#65533;V&#65533;)&#65533;&#65533;g&#65533;@&#65533;&#65533;hF&#65533;f&#65533;o&#65533;)fs&#65533;Y&#65533;	wzg&#65533;|V&#65533;&#65533;j *h&#65533;&#65533;J&#65533;&#65533;&#65533;&#65533;&#65533;  !&#65533;
  ,&#65533;  S &#65533;  &#65533;&#65533;&#65533;&#65533;0&#65533;I&#65533;&#65533;8W&#65533;&#65533;&#65533;`(v&#65533;h&#65533;h&#65533;&#65533;j&#65533;nl&#65533;r-&#65533;v&#65533;&#65533;z&#65533;&#65533;&#65533;&#65533;&&#65533;&#65533;"r&#65533;&#65533;(&#65533;&#65533;&#65533;&#65533;)&#65533;Z&#1323;&#65533;&#65533;&#65533;z&#65533;&#1903;88&#65533;&#718;3&#65533;&#65533;^+&#65533;&#65533;|N&#65533;&#65533;&#65533;&#65533;&#65533;~O&#65533;&#65533;&#65533;&#65533;&#65533;&#65533;&#65533;&#65533;&#65533;&#65533;{~&#65533;&#65533;&#65533;&#65533;n$&#65533;&#65533;&#65533;&#65533;&#65533;&#65533;&#65533;&#65533;&#65533;v!&#65533;&#65533;f&#65533;&#65533;&#65533; &#65533;&#65533;&#65533;p&#65533;&#65533;-&#65533;|&#65533;I&#65533;&#65533;2&#65533;t &#65533;2&#65533;|
&#65533;&#65533;&#65533;R&#65533;&#65533;>&#65533;&#65533;&#316;&#65533;q&#65533;w&#65533;,&#65533;&#65533;q&#65533;&#951;&#65533;&#1057;&#65533;&#65533;&#65533;&#922;&#65533;q&#65533;z
&#65533;&#65533;&#65533;&#65533;u&#65533;&#65533;&#297;&#65533;x&#65533;&#1219;&#65533;&#65533;&#65533;y&#65533;y&#65533;&#65533;&#65533;U&#65533;&#65533;&#65533;w`&#65533;	X&#65533;X&#65533;X~&#65533;&#65533;nA=m&#65533;&#1377;&#65533;&#65533;&#65533;&#65533;E\3&#65533;1v&#65533;&#65533;&#65533;v&#65533;DF&#65533;x&#65533;&#65533;~v&#65533;&#65533;&#65533;&#65533;&#65533;&#65533;k&#65533;&#65533;&#65533;&#65533;J&#65533;|s|&#65533;xs&#1216;&#65533;Qxs&#65533;NB&#65533;%e*&#65533;i&#65533;wM%z&#65533;z-&#1012;&#65533;&#65533; &#65533;8'&#18265;`&#65533;&#65533;Zg&#65533;W&#65533;&#65533;&#65533;5fUV<J&#65533;&#65533;I{&#1245;&#65533;&#65533; &#65533;&#65533;@&#65533;*&#65533;&#65533;&#65533;&#65533;&#1584;&#65533;&#65533;A!;&#65533;`2!&#65533;,2y&#65533;R&#65533;];&#65533;&#65533;l&#65533;h&#676;3&#65533;Z1&#65533;&#65533;&#65533;&#65533;&#65533;\]&#65533;\&#65533;&#65533;Ew&#65533;&#65533;&#65533; gmc&#63827;&#65533;r>&#65533;&&#762;~-R&#65533;8&#65533;&#65533;}C&#65533;&#29602;&#65533;m@&#65533;&#65533;&#65533;'9&#65533;X>&#65533;&%&#65533;`h&#65533;&#65533;U&#65533;-&#65533;'&#1373;&#65533;&#65533;r&#65533;&#65533;&#65533;&#65533;i>&#65533;>&#65533;2&#1599;&#65533;&#65533;&#65533;&#65533;P &#65533;&#65533;F~R0&#65533;&#65533;&#65533;&#65533;&#65533;n&#1056;&#65533;&#65533;&#65533;V&#65533;&#65533;B&#65533;&#65533;,X&#65533;&#65533;b&#65533;"&#65533;&#65533;X&#65533;&#65533;"~&#65533;&#65533;&#65533;#&#65533;&#65533;&#65533;.n&#65533;3ZQ&#65533;&#65533;,&#65533;X&#65533;&#65533;Q&#65533;8F !&#65533;
  ,&#65533;  S &#65533;  &#65533;(&#65533;&#65533;&#65533;0&#65533;IkS6&#65533;&#65533;!&#65533;`(&#65533;d&#65533;}f&#65533;&#65533;&#49846;p,&#65533;&#65533;K&#65533;&#65533;&#65533;{&#65533;&#1598;&#65533;p&#65533;&#65533;"r&#65533;&#65533;(&#65533;I(&#65533;)&#65533;Z&#65533;)*v&#65533;r&#65533;8EaL.&#65533;&#65533;&#65533;z&#65533;n&#65533;&#65533;&#65533;-&#65533;&#65533;&#65533;&#65533;&#65533;~?&#65533;&#65533;&#65533;e&#65533;&#65533;~&#65533;&#65533;w^`&#65533;1u&#65533;&#65533;&#65533;&#65533;&#65533;&#65533;&#65533;{#&#65533;&#65533;v&&#65533;&#65533;f&#65533;&#65533;&#65533;+z&#65533;&#65533;&#65533;y &#65533;G&#65533;c&#65533;w&#65533;&#65533;&#65533;v&#65533;{8so &#65533;g&#65533;a&#65533;&#65533;&#65533;&#65533;&#65533;x&#65533;&#530;T&#751;j&#65533;&#65533;&#65533;&#65533;e&#65533;&#65533;&#65533;&#65533;&#65533;i&#65533;e&#65533;&#65533;g&#65533;&#65533;&#65533;&#65533;&#65533;&#65533;&#65533;&#65533; &#65533;&#65533;f&#65533;&#65533;&#65533;&#65533;&#65533;&#65533;
 dc&#65533;^82&#65533;&#65533;xwN&#893;&#65533;	<[&#65533;g&#65533;d&#65533;$&#65533;&#65533;&#65533;;s&#65533;,&#65533;&#65533;&#65533;7&#65533;!&#65533;8&#65533;&#65533;N&#65533;u&#65533;&#65533;&#65533;&#65533;&#65533;&#65533;Z&#388;(&#65533;&#65533;&#65533;0e&#65533;&#65533;X
"C &#65533;"&#65533;9z&#65533;N|&#65533;F&#65533;&#65533;Y&#65533;&#65533;O&#65533;3U&#65533;&#65533;N@&#65533;&#65533;&#65533;j&#65533;c&#65533;&#65533;&#65533;&#65533;1&#65533;VbD&#65533;0&#65533;S&#65533;?u>ey&#65533;l6&#65533;&#1276;&#65533;&#65533;x6&#65533;&#65533;&#65533;&#65533;d&#65533;&#65533;
J#&#65533;&#65533;a}&#65533;&#65533;&#65533;&#128;&#65533;&#65533;"&#65533;&#65533;O&#65533;&#65533;&#65533;	&#65533;=&#65533;9&#65533;^&#797;&#65533;i&#1638;&#65533;&#1919;,&#65533;&#65533;&#65533;&#65533;&#65533;&#65533;&#673;'&#65533;&#65533;&#65533;L&#65533;&#65533;?N~&#65533;)&#65533;&#65533;7&#65533;&#1644;-&#65533;&#65533;&#65533;*nn&#65533;1x\&#65533;"&#65533;j&#65533;V'&#65533;&#65533;&#65533;&#65533;X&#65533;WQ"&#65533;f&#65533;uf&#65533;"M&#65533;&#65533;&#65533;&#65533;G&#65533;!9w&#65533;N&#65533;&#65533;H&#65533;&#65533;&#65533;<$&#65533;81&#65533;'&#65533;&#65533;&#65533;&#65533;&#65533;d&#65533;U&#65533;&#65533;bP#!&#65533;&#65533;&#65533;}08&#65533;Q: a&#65533;5P&#65533;&#65533;&#65533;f&#449;v8&#65533;&#65533; &#65533;0&#65533;&#65533;#FX&#65533;&#65533;!
&#65533;&#65533;&#65533;+&#65533;&#137;.&#65533;c#3&#65533;Q&#65533;&#65533;1&#592068;;&#65533;H&#65533;&#65533;>"d&#65533;&#65533;I&#65533;Fb&#65533;&#65533;J2A !&#65533;
  ,&#65533;  N &#65533;  &#65533;&#65533;&#65533;&#65533;0&#65533;I&#65533;8&#65533;&#891;&#65533;_(&#65533;ci&#1449;&#65533;&#65533;&#65533;0&#65533;&#65533;44&#1528;r&#65533;&#65533;&#65533;&#65533;&#65533;&#65533;/H,&#65533;&#65533;F2yd&#668;&#65533;(IJ&#65533;&#65533;&#65533;&#65533;%&#65533;&#65533;&#65533;N&#65533;`&#65533;&#65533;@.&#65533;&#65533;&#65533;z&#65533;n&#65533;&#65533;&#65533;|N&#65533;m&#65533;&#65533;~&#65533;&#65533;&#65533;m&#65533;&#65533;&#65533;ew&#65533;&#65533;&#65533;&#65533;&#65533;&#65533;lc&#65533;&#65533;&#65533;&#65533;|&#65533;&#65533;f&#65533;&#65533;&#65533;/#&#65533;&#65533;m&&#65533;&#65533;v&#65533;eq&#65533;e&#65533;}s7&#65533;Ef &#65533;q&#65533;&#65533;i&#65533;r&#65533;&#65533;&#65533;&#65533;|&#65533;&#65533;&#65533;&#65533;&#65533;&#65533;&#65533;&#211;&#65533;q&#65533;i&#1517;&#65533;&#65533;l&#65533;&#486;&#65533;&#1854;&#2042;&#65533;&#65533;(&#65533;&#65533;&#65533;&#65533;g&#65533;&#65533;d&#65533;&#65533;&#65533;&#1561;&#65533;&#65533;&#65533;yz&#1767;V>3&#65533;&#65533;&#65533;*&#65533;&#65533;MB&#65533;&#65533;&#65533;&#65533;FP&#65533;&#262;&#65533;&#65533;&#65533;S&#65533;&#65533;&#65533;",m&#65533; @&#1521;]-&#65533;&#65533;&#65533;vP&#65533;65-&#65533;&#268;&#65533;(Bl0S&#65533;&#65533;J&#65533; f:&#65533;#Pp&#65533;&#65533;0u&#65533;&#65533;&#456;&&#65533;q@&#65533;&#65533; &#65533;&#65533;5(&#65533;&#65533;Q&#563;&#65533;&#65533;&#65533;<JE&#65533;&#65533;&#65533;U7ce&#65533;J'&#65533;&#65533;	y&#65533;&#65533;&#65533;(sn&#65533;c)&#65533;N&#65533;kWe&#1918;rNv&#65533;&#65533;&#65533;I&#65533;A&#65533;&#65533;S&#65533;!&#65533;<&#65533;&#65533;b&#65533;g&#65533;c&#384;&#65533;;&#65533;:[&#65533;&#65533;Yy&#65533;&#65533;L&#65533;Em&#65533;&#1151;lS&#65533;&#65533;&#65533;&#65533;&#65533;&#65533;&#65533;&#65533;}JGW&#65533;Qx&#65533;xs&#65533;!&#65533;l7\&#65533;%$N1&#65533;&#65533;M&#65533;z&#65533;'&#65533;&#65533;&#65533;&#65533;p&#65533;&#65533;&#733;w&#65533;&#65533;&#65533;&#65533;&#65533;C&#65533;_F1&#65533;}&#65533;R&#65533;M&#65533;&#65533; ~&#65533;&#65533;&#65533;&#65533;&#65533;&#2015;&#65533;&#65533;&#65533;6&#65533;&#65533;'&#65533;&#65533;6&#65533;@&#65533;w &#65533;&#65533;&#65533;F&#65533;`&#65533;&#65533;=&#65533;&#65533;[PX!&#65533;&#663;!&#65533;nhE&#65533;r&#65533;!&#65533;JAb&#65533;P&#65533;  !&#65533;
  ,&#65533;  Q &#65533;  &#65533;(&#65533;&#65533;&#65533;0&#65533;I&#65533;&#65533;8&#65533;&#891;&#65533;&#65533;'&#65533;di^&#6766;l;&#65533;nL&#65533;rm&#65533;&#65533;&#65325;&#65533;&#65533;pH	&#65533;&#65533;$H&#65533;:2&#65533;P'&#65533;#&#65533;f&#65533;V6&#765;m&#65533;/&#65533;&#65533;&#65533;G
&#65533;z&#65533;n&#65533;&#65533;&#65533; &#65533;&#65533;&#65533;&#65533;<[&#65533;&#65533;&#65533;&#65533;&#65533;&#65533;&#65533;vef&#65533;F&#65533;|&#65533;&#65533;&#65533;&#65533;&#65533;&#65533;&#65533;&#65533;&#65533;&#65533;&#65533;&#65533;&#65533;&#65533;w %u&#65533;&#65533;&#65533;E:&#65533;,_&#65533;&#65533;%&#65533;&#65533; k&#65533;9&#65533;i&#65533;}&#65533;&#65533;"&#65533;&#65533;&#65533;&#65533;&#65533;&#65533;&#65533;&#65533;z&#65533;&#65533;&#65533;6&#65533;&#65533;}&#65533;&#65533;h&#1433;p&#65533;&#65533;s&#65533; &#65533;&#65533;&#1814;&#65533;h&#65533;&#65533;w&#1954;h&#65533;&#65533; &#65533;3&#65533;&#65533;&#65533;&#65533;&#65533;x&#65533;q&#65533;&#65533;l&#65533;&#65533;U&#65533;&#65533;G`-~&#65533;&#65533;Sc&#65533;]7&#65533;&#33453;h&#65533;P&#65533;{&#65533;.&#65533;c&#65533;&#65533;"Eh&#65533;&#65533;m|hQ&#1730;g&#65533;&#65533;&#65533;w,&#65533;Eo&#65533;i&#65533;&#65533;b&#65533;i&#65533;&#65533;@P&#784;m&#65533;&#65533;&#65533;rM&#65533;4'9A<&#65533;f &#65533;&#65533;&#65533;:&#65533;K:i&#65533;q&#65533;&#65533;5[&#1649;&#65533;=&#65533;k&#65533;-&#65533; \&#973;_&#65533;&#65533;0&#65533;&#65533;!Z&#65533;&#65533;8&#65533;&#65533;Ju]&#65533;&#65533;&#65533;&#65533;&#65533;&#1063;7l&#65533;&#65533;E&#65533;&#65533;&#65533;l#Ikc&#65533;@&#65533;B&#65533;&#65533;&#65533;&#1111; ,O&#65533;&#65533;&#65533;fJ'?&#65533;&#65533;&#65533;[&#65533;I&#65533;&#65533;&#65533;&#65533;\&#246;&#65533;&#65533;jI16Gtv&#65533;&#65533;&#65533;K&#1487;&#65533;m'&#65533;E&#65533;&#65533;W&#1570;&#65533;2]&#65533;&#630;&#65533;&#65533;&#65533;&#65533;&#65533;{8&#65533;&#65533;&#527;&#65533;&#65533;C3&#65533;&#65533;&#65533;5&#65533;&#65533;I&#65533;c&#65533;&#65533;&#65533;&#65533;6]&#65533;&#65533;OoX&#65533;&#65533;mg&#65533;&#65533;dtA&#65533;?&#65533;&#65533;&#65533;&#65533;s&#65533;&#65533;&#65533;&#65533;g&#65533;&#65533;
&#2029;&#65533;O&#65533;n&#65533;&#65533;&#65533;&#4393;HHaP&#65533;aa&#65533;m&#65533;&#65533;~&#531;&#520;A&#65533;h&#65533;
&#65533;&#65533;&#65533;,&#65533;&#65533;&#65533;&#65533;&#1541;&#65533;\&#65533;h&#65533;&#65533;7&#168;&#65533;8N&#65533;&#65533;?&#65533;&#65533;KidA2&#65533;dK2y&#65533;4&#65533;&#65533;&#65533;d@)&#65533;&#65533;PRID !&#65533;
  ,&#65533;  b &#65533;  &#65533;&#65533;&#65533;&#65533;0&#65533;I&#65533;&#65533;8&#65533;&#65533;`(&#65533;di&#65533;(&#65533;l&#65533;&#65533;
&#993;L&#2009;&#65533;&#65533;&#65533;&#65533;&#65533;`NHl&#65533;&#65533;&#65533;&#65533;&#65533;&#65533;1&#65533;&#65533;'&&#65533;Z&#65533;&#1580;Q&#65533;&#65533;v&#65533;T&#65533;x&#808;&#65533;&#65533;MOa&#65533;n&#65533;&#65533;&#65533;|N&#65533;&#65533;&#1986;&#65533;~&#65533;&#65533;&#65533;~&#65533;&#65533;&#65533;zj&#65533;&#65533;&#65533;&#65533;fhC&#65533;&y&#65533;&#65533;&#65533;{&#65533;&#65533;&#65533;&#65533;x&#65533;&#65533;&#65533;&#65533;&#65533;&#65533;&#65533;.&#65533;&#65533;&#65533;&#65533;&#65533;s&#65533;&#65533;&#65533;&#65533;&#65533;&#65533;&#65533;&#65533;w&#65533;&#65533;&#65533;&#65533;v&#65533;m&#65533;&#65533;B&#65533;&#65533;&#65533;p]n &#65533;&#65533;&#65533;]&#65533;n&#769;&#65533;P&#65533;&#578; &#65533;&#65533;uz&#65533;l&#65533;Y&#65533;
p&#65533;&#65533;r&#1606;&#65533;~&#65533;&#65533;&#65533;&#65533;p+&#65533;&#65533;s&#65533;&#65533;
&#65533;&#65533;&#65533;&#65533;&#65533;&#65533;&#65533;&#65533;'&#65533;?x &#65533;&#65533;&#65533;&#468;&&#65533;
7) &#65533;\8&#65533;s&#1516;&#65533;\&#65533;>&#65533;&#65533;0&#65533;&#65533;N&#65533;&#65533;g&#65533;&#65533;X&#65533;6H&#65533;N&#65533;v&#65533;#&#65533;&#65533;&#65533;Z&#668;u&#65533;&#65533;$&#65533;&#65533;s&#65533;km&#65533;&#65533;s&#65533;#&#65533;0&#65533;I']&#65533;h&#65533;+q&#65533;+&#65533;&#65533;N&#65533;&#65533;0&#65533;&#65533;igft@&#65533;&#65533;8&#65533;|>&#65533;Z&#65533;&#65533;&#209;p=&#65533;&#65533;&#65533;&#65533;&#65533;&#65533;&#65533;&#65533;&#65533;&#65533;*&#65533;&#65533;&#65533;|*v&#65533;&#65533;o&#65533;&#65533;n&#65533;&#65533;(&#65533;&#65533;c&#65533;LA&#65533;,&#65533;e]&#65533;&#517;&#65533;lNP\~&#65533;A&#65533;&#65533;4&#65533;V;&#1710;9&#65533;&#65533;kJ#&#65533;&#65533;&#65533;&#65533;v&#1972;&#65533;Q&#65533;&#65533;&#958;&#65533;	&#65533;&#65533;f&#65533;T&#65533;Rw/&#65533;3k&#65533;&#65533;&#65533;t{
%&#65533;5hRjR%&#65533;&#65533;&#65533;&#65533;&#65533;&#1545;E&#65533;9&#65533;&&#65533;&#65533;&#65533;&#65533;?_ .&#65533;&#65533;&#65533; H&#65533;e&#65533;&#65533;&#65533;&#65533;9&#65533; w&#65533;&#65533;LZ)Jx$&#65533;&#65533;E&#65533;hs&#65533;}\v`&#65533;&#65533;g&#65533;Th&#65533;z&#65533;&#65533;t 8&#65533;&#967; &#65533;1"&#65533;&#65533;&#65533;&#65533;";99R&#139;&#65533;&#65533;&#65533;&#906;6f%#	L&#65533;8A&#65533;&#65533;)&#65533;&#65533;DZ&#65533;&#65533;H&#65533;c&#65533;&#65533;1&#65533;&#65533;O&#65533;P&#17673;&#65533;X&#65533;&#65533;&#65533;),&#65533;&#65533;&#65533;\&#65533;&#65533;b&#65533;Y&#65533;&#65533;&#65533;&#65533;f&#65533;j:&#65533;f&#65533;o&#185;&#65533;&#265;&#65533;&#65533;Q&  !&#65533;
  ,&#65533;  ^ &#65533;  &#65533;&#65533;&#65533;0&#65533;I&#65533;&#65533;m&#65533;&#891;&#65533;`(&#65533;&#65533;F&#65533;hg&#65533;l&#65533;n&#65533;&#65533;rm&#65533;&#65533;E&#65533;&#65533;&#65533;&#65533; j',&#65533;&#65533;#&#65533;&#65533;\&#65533;&#936;&#65533;&#65533;&#682;&#1452;&#65533;&#65533;&#65533;&#65533;&#65533;0&#65533;+&#65533;&#65533;h&#65533;&#65533;&#65533;n&#65533;&#65533;&#65533;|N&#65533;&#65533;&#65533;m ~&#65533;&#65533;&#65533;&#65533;&#65533;&#65533;&#65533;&#65533;z&#65533;&#65533;&#65533;&#65533;iW&#65533;&#65533;&#65533;&#65533;tk&#65533;&#65533;&#65533;&#65533;&#65533;q#&#65533;&#65533;&#65533;&#65533;&#65533;&#65533;&#65533;&#65533;&#65533;&#65533;&#65533;o&#65533;&#65533;v&#65533;&#65533;b&#65533;6&#65533;u&#65533;6&#65533;&#65533;l &#65533;7&#65533;}0&#65533;
&#65533;Yo&#65533;&#65533;&#65533;&#65533;I }&#65533;&#65533;i&#843;mgN&#65533;&#570;&#65533;Q&#65533;&#65533;q&#65533;&#65533;n
&#65533;R&#65533;r&#65533;{&#65533;&#65533;&#65533;sx&#65533;&#65533;&#65533;&#65533;&#65533;&#65533;&#65533;nr&#65533;&#65533;0W&#65533;t&#65533;&#65533;&#1105;7*&#65533;&#65533;v&#65533;*&#65533;&#65533;&#65533;^&#65533;h&#65533;NL&#65533;b&#65533;&#65533;1}&#65533;&#65533;aP&#65533;8&#65533;&#65533;&#65533;W`&#65533;<]&#65533;R
*&#65533;&#65533;/7&#65533;h&#65533;&#65533;&#65533;*L&#65533;;&#65533;&#65533;<u&#65533;>x&#65533;dk0&#65533;fI&#65533;&#65533;D&#126018;,'&#65533;&#65533;&#65533;f &#65533;QS&#65533;&#65533;&#65533;&#65533;c0&#65533;&#65533;k&#65533;;dM&#65533;4veKy0HT&#65533;&#65533;.Wuqo&#1112;+&#65533;/&#65533;&#65533;T&#65533;f&#65533;`m&#65533;&#65533;;&#65533;#&#65533;\&#65533;&#65533;c!&#65533;&#65533;
&#65533;&#65533;&#65533;p&#65533;Nn&#65533;&#65533;X&#1248;&#65533;*F&#65533;hU@&#1132;ve&#65533;&#65533;&#65533;&#65533;&#65533;V&#65533;1 &#65533;&#1744;@&#65533;&#65533;&#1357;&#59259;&#65533;&#65533;&#65533;&#65533;&#758;&#65533;6@<&#659;&#65533;&#65533;&#65533;&#65533;l&#65533;o&#65533;;r&#65533; &#65533;*&#65533;&#65533;} &#65533;&#65533;&#65533;I&#65533;&#65533;0&#65533;N&#65533;&#65533;&#65533;5	&#65533;&#65533;&#65533;s&#65533;Y&#65533;&#65533;&#65533;&#65533;M&#65533;Vx_&#65533;&#65533;	&&#65533;V&#65533;)]&#65533;&#65533;T	&#65533;&#65533;"S$XJ6.@H&#65533;&#65533;z&#65533;&#65533;-&#65533;}L&#65533;"&#65533;&#65533;I&#65533;&"&#65533;bP&#65533;0&#65533;!#0c&#65533;3&#65533;&#395;6&#65533;&#65533;V&#65533;&#65533;c?&#65533;&#65533;&#65533;A)&#65533;&#611;&#65533;92&#65533;$&#65533;\@&#65533;&#65533;&#65533;SR&#65533;&#65533;&#65533;VfY&#65533;&#65533;>p&#65533;X~	e&#65533;3&#65533;)&#65533;&#65533;f&#65533;&#65533;  !&#65533;
  ,&#65533;  ^ &#65533;  &#65533;(&#65533;&#65533;&#65533;0&#65533;I&#65533;&#65533;8&#65533;&#65533;`Hybi&#65533;h&#65533;6&#65533;&#65533;&#65533;+&#65533;t}&#65533;v~&#65533;|&#63480;&#65533;&#65533;&#65533;"2&#65533;\&#1434;&#936;&#65533;&#65533;&#172;&#1580;&#65533;&#65533;&#65533;z&#65533;6.xl-&#65533;&#65533;&#65533;z&#65533;n&#65533;&#65533;&#65533;Y &#65533;&#65533;&#65533;x9 &#65533;&#65533;&#65533;&#65533;
&#65533;&#65533;}bd&#65533;&#65533;&#65533;p&#65533;&#65533;&#65533;&#65533;s&#65533;&#65533;i&&#65533;&#65533;&#65533;&#65533;&#65533;&#65533;xt&#65533;&#65533;+&#65533;~ &#65533;*&#65533;&#65533;w&#65533;0&#65533;&#65533;&#65533;2&#65533;~&#65533;&#65533;/&#65533;&#65533;&#65533;&#65533;&#65533;v&#65533;,&#65533;&#65533;u&#65533;}{j&#65533;&#65533;U&#65533;&#770;&#65533;&#65533;:&#65533;&#65533;i&#65533;q&#65533;h&#65533;&#65533;&#65533;f&#65533;&#65533;~&#65533;&#65533;&#65533;&#65533;&#65533;&#65533;&#65533;&#65533;&#65533;<&#65533;fu&#65533;&#65533;&#65533;&#65533;&#65533;&#65533;&#65533;&#65533;|&#65533;&#65533;&#65533;&#65533;up&#65533;&#65533;@&#65533;@&#65533;&#65533;&#65533;t&#65533;&#65533;M; &#65533;)&#65533;&#65533;&#65533;&#65533;~&#65533;&#65533;x&#65533;&#65533;t<&#65533;K\&#65533;&#65533;-=&#65533;"&#65533;&#65533;[?xDJ&#65533;Lu&#65533;aI&#65533;0K&#65533;t#&#65533;&#65533;{8N&#65533;Z&#65533;}
^&#65533;Q&#65533;R&#65533;-&#65533;mf&#65533;&#65533;f&#65533;&#65533;UP&#65533;&#65533;"&#65533;8&#65533;}T&#65533;&#65533;&#65533;&#1323;M&#65533;&#65533;s;&#1345;&#65533;&#65533;&#65533;`&#65533;&#884;&#65533;ID&#65533;Y	&#65533;&#65533;)p&#65533;&#65533;Y2Vt&#65533;a2&#65533;=&#65533;g&#27301;kN&#65533;E&#65533;o&#65533;4&#65533;&#65533;M&#65533;&#65533;&#65533;0&#65533;p,%@o&#65533;&#65533;XV,&#65533;&#65533;t&#1138;&#65533;87&#65533;&#65533;-&#65533;X;8&#65533;&#65533;-/.&#65533;m\&#65533;&#65533;~&#65533;4&#65533;CeJ^&#65533;&#217;&#65533;0&#65533;&#65533;&#1679;&#65533;&#65533;&#65533;&#65533;jG&#65533;V\&#65533;x&#65533;&#65533;&#65533; &#65533;&#65533;&#65533;v&#1462;>&#65533;73&#65533;oxg&#65533;B9G&#65533;dX<&#65533;6&#1586;&#65533;w&#65533;&#65533;&#65533;&#456;d&#65533;%\x&#65533;&#65533;&#65533;~&#65533;1&#65533;Oq&#65533;&#65533;1&#65533;&#65533;&#1976;&#257;v.b&#65533;Tg&#65533;H|D("&#65533;&#65533;xH&#65533;6&#1976;&#65533;!&#65533;&#65533;&#65533;&#65533;&#65533;>&#65533;I&#65533;B&#65533;&#483;)G&#65533;&#65533;b&#65533;L&#65533;&#65533;$OF9&#65533;&#65533;!,I&#65533;%X&#65533;&#65533;&#65533;[v)&#65533;&#65533;X&#65533;&#65533;&#65533;dQ&#65533;h:&#65533;&#65533;l&#65533; &&#65533;o&#65533;9f&#65533;Q&#65533;)&#65533;v6&#65533;'&#65533;	  !&#65533;
  ,&#65533;  \ &#65533;  &#65533;&#65533;&#65533;&#65533;0&#65533;I+6&#65533;&#891;&#65533; &#65533;&#65533;d&#1613;f&#65533;F&#65533;&#65533;pl&#65533;r}&#65533;x&#65533;&#65533;&#65533;&#65533;;&#65533;&#65533;pH,&#65533;#.&#65533;l:g&#65533;3J&#65533;V&#65533;Vhv&#65533;eua&#65533;&#65533;xL.&#65533;&#65533;&#65533;z&#65533;n&#65533;&#65533;&#65533;|N&#65533;&#65533;&#65533;&#65533;~&#65533;&#65533;&#65533;&#65533; &#65533;&#65533;&#65533;X_&#65533;&#65533;&#65533;&#65533;|y&#65533;&#65533;t&#65533;&#65533;s&#65533;&#65533;}&#65533;&#65533;&#65533;&#65533;i&#65533;&#65533;&#65533;h1&#65533;o&#65533;&#65533;k &#65533;&#65533;&#65533;{&#65533;u&#65533;r&#65533;t&#65533;d8v ,&#65533;&#65533;&#65533;&#65533;&#65533;u&#65533;b&#65533;&#65533;e&#65533;&#65533;&#65533;c&#984;&#65533;|&#65533;b&#65533;&#65533;&#65533;?&#65533;&#1971;t&#65533;&#65533;&#65533;
&#65533;d&#1238;&#65533;&#65533;f&#65533;&#65533;B~&#65533;&#65533;&#65533;
&#65533;&#65533;&#65533;&#65533;&#65533;j&#65533;&#65533;#F&#65533;&#197;&#65533;&#65533;= &#65533;m &#65533;&#65533;l&#65533;&#65533;&#65533;8j C&#65533;f&#65533;9&#65533;&#65533;&#65533;&#65533;=&#65533;&#65533;&#65533;&#65533;&#65533;*aB&#65533; &#65533;&#65533;&#65533;7l$&#65533;j(A&#65533;<#PW&#65533; /ueK&#65533;1&#65533;j&#65533; &#65533;b&#65533;P&#65533;?&#65533;&#65533; &#65533;!&#65533;&#65533;&#65533;ApH)&#65533;&#65533;&#65533;m-&#65533;5&#65533;&#43188;&#65533;&#65533;p&#65533;&#65533;&#65533;n&#65533;S&#65533;&#65533;&#65533;d[&#65533;4&#65533;&#1310;it&#65533;&#65533;&#65533;&#65533;&#65533;Z&#65533;l^P&#65533;&#65533;	&#65533;ZeO&#65533;n4&#65533;&#65533;&#65533;&#65533;&#2010;W&#65533;&#1441;&#65533;&#65533;6"E+N&#65533;W&#65533;=-^C6&#65533;\&#65533;8	DM&#65533;&#65533;&#65533;1a&#65533;W&#65533;&#65533;&#65533;.&#65533;&#65533;8(v&#65533;&#65533;O&#380;&#65533;}\&#65533;Aa&#65533;C&#1494;&#65533;f.&#65533;&#65533;)x5&#65533;&#65533;y&#65533;&g&#65533;}mi&#65533;#&#65533;@&#65533;G9&#65533;e&#1754;&#65533;#&#64758;&#65533;&#65533;p&#65533;Z]v&#65533;zg&#65533;&#65533;&#1514;Fl&#65533;&#65533;&#65533;&#65533;&#65533;&#65533;&#65533;&#65533;j&#65533;&#65533;&#65533;&#65533;?EpR&#65533;|&#65533;&#65533;&#65533;Bu&#65533;&#65533;G&#65533;m3&#65533;&#65533;o&#65533;!&#65533;7H&#65533;&Z&#65533;b&#65533;"rC1#R&#65533;"&#65533;4&#65533;2c&#65533;&#65533;&#65533;E&#65533;<&#65533;&#65533;c&#65533;&#65533; )$?&#65533;@&#65533;F&&#65533;$eKn&#65533;d&#65533;Pn&#65533;ONi%WJ&#65533;&#65533;T)&#65533;&#65533;\B	f&#65533;c&#65533;&#65533;d&#65533;#&#65533;&#65533;&#65533;&#65533;l&#65533;&#65533;&#65533;&#65533;&#65533;&#65533;c !&#65533;
  ,&#65533;  \   &#65533;&#65533;&#65533;&#65533;0&#65533;I&#65533;&#65533;8&#65533;&#891;&#65533;&#65533;'&#65533;\H&#65533;h&#65533;&#65533;&#65533;&#638;&#65533;&#65533;tm&#65533;&#65533;%&#65533;|&#65533;&#65533;&#65533;&#65533;&#65533;&#1930;&#65533;2&#65533;l&#65533;&#65533;&#65533;4J&#65533;Z&#65533;&#1259;(&#65533;&#65533;z&#65533;'AaL.&#65533;&#65533;&#65533;z&#65533;n&#65533;&#65533;&#65533;|N&#65533;&#65533;&#65533;&#65533;<^&#65533;&#65533;&#65533;&#65533;\`&#65533;B|&#65533;&#65533;jq&#65533;&#65533;&#65533;&#65533;&#65533;&#65533;&#65533;&#65533;&#65533;[ &#65533;&#65533; &#65533;&#65533;&#65533;u&#65533;&#65533;t&#65533;
&#65533;&#65533;d&#65533;m&#65533;*&#65533;n&#65533;&#65533;sz&#65533;&#65533;o&#65533;Pu&#65533;No&#65533;cf&#65533;)&#65533;&#65533;d&#65533;&#65533;&#65533;x&#65533;&#65533;&#65533;&#65533;r&#65533;&#65533;&#65533;&#65533;&#1159;&#65533;&#65533;f&#65533;&#65533;&#65533;&#65533;h&#65533;&#65533;&#65533;&#65533;>&#65533;&#65533;&#65533;&#65533;Df&#65533;&#65533;n&#65533;&#65533;d&#65533;&#65533;&#65533;&#65533;e&#65533;e&#65533;&#65533;&#65533;&#65533;c &#65533;&#65533;uZ?g4#0&#65533;&#65533;&#2028;&#65533;[&#65533;&#65533;&#65533;6&#65533;D &#65533;s0&#65533;&#65533;E&#65533;|n&#65533;&#65533; &#65533;&#65533;LT&#65533;&#65533;&#65533;&#65533;&#65533;=&#65533;&#65533;J&#65533;N&#65533;%&#65533;&#65533;&#603;(&#65533;&#65533;&#65533;f&#65533;eI'&#65533;(&#264;&#65533;&#65533;&#65533;1"&#65533;&#65533;&#65533;Xo D-&#65533;&#65533;IZ&#65533;&#660;&#65533;&#65533;0&#65533;&#65533;&#65533;7VZ&#65533;&#65533;&#65533;t*&#65533;9^Y&#65533;n-80M(z&#65533;0&#65533;`&#65533;&#1170;h&#65533;n&#65533;GG0`&#65533;:&#65533;q=#&#65533;&&#65533;t&#65533;&#65533;Fc&#65533;&#65533;j=&#65533;(&#65533;&#65533;Z<&#478;d?=IN&#65533;&#65533;&#65533;/&#65533;tN&#65533;^&#65533;.&#65533;&#65533;\{&#65533;
&#65533;&#65533;&#65533;&#65533;2Wo.SpN&#65533;d"&#65533;&#65533;&#65533;&#65533;&#65533;&#361;&#65533;#/&#65533;s&#65533;&#65533;&#65533;&#1132;&#1400;:&#188;.&#65533;H}d&#65533;^&#65533;.&#65533;C8y&#65533;wLL&#65533;O&#65533;&#65533;&#65533;&#65533;&#65533;&#65533;&#65533;]^&#65533;&#65533;&#65533;+&#65533;TO&#65533;&#65533;&#1348;&A&#65533;&#65533;&#65533;n&#65533;&#65533;&#65533;{b&#65533;&#65533;&#65533;&#65533;x&#65533;&#65533;y&#65533;5^&#65533;&#65533;&#65533;&#65533;V&#65533;H;rY&#65533;&#65533;$&#65533;&#196;&#65533;H&#65533;a&#65533;,^&#65533;b&#65533;&#1916;&#65533;y&#65533;X&#65533;&#65533;O&#65533;#;&#65533;&#1059;&#65533;?&#65533;&#65533;&#65533;&#65533;H&#65533;H&#65533;`d&#65533;K&&#65533;$M&#65533;&#65533;TVi&#65533;&#65533;:bi&#65533;\.&#65533;&#65533;&#65533;_v&#612;&#65533;&#65533;9H	  !&#65533;
  ,&#65533;  ] }  &#65533;(&#65533;&#65533;&#65533;0&#65533;I&#65533;]&#65533;&#65533;&#891;&#65533;`(&#65533;d&#65533;ef&#65533;B&#65533;&#65533;p,&#1012;&#65533;&#65533;xu&#65533;|&#65533;&#65533;&#65533;&#65533;.&#65533;&#65533;H&#65533;1&#65533;d&#65533;&#65533;&#936;&#65533;&#65533;&#65533;&#65533;&#65533;6&#65533;&#65533;*&#65533;xL.&#65533;&#65533;&#65533;zm&#65533;&#65533;&#65533;&#65533;<-&#65533;&#65533;&#65533;&#65533;4 &#65533;&#65533;&#1783;] &#65533;&#65533;&#65533;&#65533;&#65533;B{~&#65533;&#65533;hu&#65533;&#65533;&#65533;`&#65533;&#65533;&#65533;&#65533;&#65533;&#65533;&#65533;rn&#65533;|+&#65533;*d&#65533;e&#65533;&#65533;&#65533;~:&#65533;l&#65533;x|<s&#65533;&#65533;&#65533;&#65533;&#65533;x &#65533;&#65533;&#65533;5&#65533;&#65533;=&#65533;&#65533;&#65533;&#65533;a &#65533;&#65533;&#65533;o&#65533;&#65533;&#1332;&#65533;&#65533;l&#65533;&#65533;b&#65533;&#65533;&#65533;q&#65533;U&#65533;&#65533;-&#65533;&#65533;&#65533;qj&#65533;&#65533;&#65533;&#65533;y&#65533;&#65533;g&#65533;d&#65533;&#65533;&#65533;&#65533;f&#65533;&#65533;&#65533;&#65533;&#65533;&#65533;5x&#65533;&#65533;&#65533;&#65533;`&#65533;&#65533;&#65533;&#65533;0&#65533;6&#65533;&#65533;9
&#65533;S&#65533;&#65533;&#65533;&#65533;&#65533;w&#65533;[5&#1123;&#65533;o&#65533;&#777;&#65533;g&#65533;&#831;7)&#65533;i&#1554;&#65533;&#65533;&#65533; '&#65533;F&#65533;&#65533;&#65533;&#65533;&#1664;&#65533;+&#65533;&#65533;&#1726;&#65533;z&#65533;&#65533;#$&#65533;&#65533;08&#65533;)&#65533;A&#65533;2&#65533;F&#65533;a&#65533;#&#65533;M3(&#65533;#&#65533;+)&#65533;e&#65533;$&#65533;t*&#1396;.&#65533;q{-tI%&#65533;&#65533;&#65533;&#1528;e
&#65533;c&#65533;&#65533;d&#65533;3&#65533;C&#65533;-&#65533;
&#65533;&#65533;&#65533;&#1311;&#65533;&#65533;&#65533;e0s&#65533;q{&#65533;.P&#65533;&#65533;&#65533;&#65533;?M&#65533;&#65533;z:&#65533;&#65533;\&#65533;-&#65533; qk&#65533;&#65533;{-X&#65533;&#65533;&#65533;&#819;&#65533;&#65533;&#65533;&#65533; 5&#65533;hJ:\\qh}&#65533;!@,T{&#65533;&#65533;&#65533;&#65533;&#65533;my7&#65533;&#65533;&#65533;=&#65533;A&#65533;&#65533;]9&#65533;&#65533;&#65533;\&#1145;p&#65533;&#65533;BY&#65533;&#65533;&#65533;zs&#65533;&#65533;&#65533;&#65533;&#286;&#65533;-d&#65533;
p&#65533;&#65533;^&#65533;D&#65533;^&#65533;&#65533;lS E|&#65533;_=&#65533;&#65533;'&#65533;#&#65533;s&#65533;.&#65533;&#385;3&#65533;&#65533;&#65533;!&#65533;&#1543;&#65533;*J&#65533;b&#65533;&#65533;&#65533;(cA/&#952;R&#65533;6&#65533;&#65533;&#13209;&#263;&#65533;	$&#65533;(&#17409;IdF&#65533;&#65533;A$&#65533;&#65533;&#65533;LF&#65533;&#65533;DR9&#65533;&#65533;Rfi&#65533;&#65533;Sr&#65533;&#65533;^&#65533;	&&#65533;cRf&#65533;Y&#65533;YH !&#65533;
  ,&#65533;  _ |  &#65533;&#65533;&#65533;&#65533;0&#65533;I+6&#65533;&#65533;3&#65533;`(&#65533;di&#65533;h~j&#65533;n|&#65533;rm&#65533;x&#65533;&#65533;&#65533;&#65533;?&#65533;&#65533;pH,&#65533;Gb0&#65533;l:&#65533;&#65533;%&#65533;5&#65533;I&#65533;&#1580;&#65533;&#65533;)x&#65533;&#65533;xL.&#65533;&#65533;&#65533;&#65533;&#65533;&#65533;n&#65533;&#65533;p5 N&#65533;&#65533;&#65533;&#65533;&#65533;&#65533;|&#1874;&#65533;{&#65533;&#65533;&#65533;&#65533;&#65533;&#65533;&#65533;&#65533;as&#65533;&#65533;t&#65533;&#65533;&#65533;j&#65533;&#65533;3&#65533;&#65533;f&#65533;e&#65533;&#65533;&#65533;&#65533;&#65533;&#65533;d 6&#65533;&#65533;i&#65533;7&#65533;&#65533;b&#65533;2&#65533;&#65533;&#65533;B&#65533;f&#65533;?&#65533;&#65533;&#65533;k&#65533;8&#65533;&#65533;&#65533;g&#65533;E&#65533;&#65533;&#65533;&#65533;&#65533;\&#65533;u
&#65533;^&#1071;&#65533;n&#65533;i`&#1644;p&#65533;&#65533;&#65533;&#65533;m&#65533;`&#65533;&#65533;v&#65533;&#345;&#65533;&#65533;&#65533;&#65533;&#65533; &#65533;_&#65533;&#65533;&#65533;~&#65533;&#65533;&#65533;&#65533;GM@&#65533;0&#65533;	 &#65533;M&#65533;&#65533;i&#65533;&#65533;H&#65533;&#65533;&#65533;&#65533;D&#65533;#%.&#65533;&#65533;&#65533;zd0&#65533;&#65533;&#65533;+&#1390;t@&#65533;&#65533;F-&#65533;&#65533;`&#65533;T~&#65533;&#65533;&#65533;&#65533;V&#65533;&#65533;#&#65533;&#454;&#65533;|+&#65533;T+\E&#65533;hf&#65533;&#65533;&#65533;`"#r&#65533;AI&#65533;z&#1448;
f&#65533;&#65533;l&#65533;(2&#65533;J&#65533;a&#65533;&#65533;+&#65533;.W1g&#65533;c&#65533;Y5"y&#65533;,)&#65533;&#65533;v|&#65533;${&#427;XZ%m&#1948;&#343;&#65533;&#65533;-g&#65533;k&#65533;&#65533;]&#65533;3o+&#65533;&#65533;7`&#65533;&#65533;&#65533;3a7q&#65533;&#65533;&#801;g.&#65533;&#65533;@jj&#65533;&#65533;&#65533;}I&#65533;&#65533;&#65533;&#65533;&#65533;_K&#65533;P&#65533;o&#65533;|&#65533;&#65533;&#65533;.&#65533;kn&=vv&#65533;/	|&#65533;M&#65533;QJ&#508;}J$p&#65533;&#408;6&#65533;&#1376;d&#65533;l&#65533;&#65533;&#65533;&#65533;<&#1385;&#65533;&#65533;'Vm&#65533;&#463;&#65533;~3S&#1609;p&#65533;&#65533;/&#65533;&#65533;a@&#65533;&#65533;&#65533;&#65533;&#65533;%F&#65533;&#65533;&#1120;RYt&#65533;&#65533;&#65533;P&#65533;~&#65533;&#65533;&#65533;&#65533;q`&#65533;&#65533;&#65533;&#65533;X&#65533;B&#65533;&#65533;&#546;(.&#65533;(&#65533;&#65533;$H#&#65533;1&#65533;&#65533;E&#65533;:&#65533;&#65533;&#841;*&#65533;
@i&#65533;H&#65533;dJ.&#65533;&#65533;P4	&#65533;RN9&#65533;&#65533;X&#65533;&#65533;%UN&#65533;&#65533;`&#65533;i&#65533;&#65533;|I&#65533;hZ`&#65533;&#65533;	  !&#65533;
  ,&#65533;   d z  &#65533;(&#65533;&#65533;&#65533;0&#65533;I&#65533;&#65533;8&#65533;&#891;&#65533;`(&#65533;d&#65533;&#65533;hZ&#65533;j&#65533;.&#65533;+&#65533;tm&#65533;v&#65533;&#65533;&#65533;&#65533;pH,&#65533;!r&#65533;\&#1946;&#936;tJ&#65533;@&#65533;&#65533;+6&#65533;&#1878;&#65533;&#65533;xL.&#65533;&#65533;&#65533;z&#65533;>&#65533;&#65533;&#65533;|N&#65533;&#65533;&#65533;&#65533;&#65533;~&#65533;_w&#65533;#o}&#65533;&#65533;i&#65533;&#65533;&#65533;&#65533;&#65533;&#65533;&#65533;&#65533;&#65533;&#65533;&#65533;&#65533;v&#65533;&#65533;z\ &#65533;&#65533;s&#65533;&#65533;k&#65533;&#65533;&#65533;&#65533;d&#65533;2&#65533;&#65533;&#65533;2&#65533;v=c>&#65533;O&#65533;z&#65533;W&#65533;4&#65533;bj&#65533;4&#65533;w&#65533;p&#1006;i&#65533;q&#65533;&#65533;8&#65533;r &#65533;&#1314;&#65533;&#65533;&#65533;y&#65533;&#65533;&#65533;g&#65533;&#65533;d&#65533;f&#65533;&#65533;&#65533;&#65533;t&#65533;&#65533;&#65533;&#65533;h&#65533;&#65533;&#65533;g &#65533;&#1697;C&#65533;V?2~&#65533;#M&#65533;2&#65533;&#65533;1G&#65533;9&#65533;&#65533;&#65533;&#65533;&#65533;&#65533;&#65533;&#65533;&#65533;&x&#65533;Q&#65533;&#65533;E&#65533;!&#65533;(.P&#65533;&#65533;&#65533;&#65533;H<4&#65533;&#65533;1c&#65533;&#65533;&#65533;&#65533;\U&#26029;v<sn4&#65533;&#65533;X&#65533;8
:&#65533;&#65533;H&#65533;&#65533;r	]&#65533;.<}l&#65533;!\&#65533;sQ&#65533;I&#65533;I&#65533;&#65533;dH&#65533;&#65533;&#65533;%$&#65533;S"H&#65533;Eu&#65533;,&#65533;^.&#65533;&#65533;c1&#65533;:&#65533;b&#65533;vec&#1065;&#65533;1g&#65533;&#65533;#&#65533;&#65533;9&#65533;.&#65533;k[&#65533;+]p&#65533;&#1708;&#65533;&#65533;&#65533; &#65533;V&#65533;I\&#65533;i&#319;H&#65533;-M&#65533;&#65533;f4&#65533;T&#65533;&#65533;6&#65533;&#65533;&#1606; &#65533;&#65533;o&#1144;&#65533;|l&#65533;d&#65533;:O&#65533;w+c&#65533;&#65533;&#65533; &#65533;4zI&#65533;&#65533;uuq&#65533;&#2045;&#65533;w&#1711;&#65533;;8&#65533;&#65533;&#65533;&#65533;1X&#65533;wH@&#65533;iu&#65533;&#1266;&#65533;L*4q&#65533;&#65533;&#65533;&#819;&#65533;1GI&#65533;2&#65533;&#65533;&#65533;&#65533;G&#65533;!&#65533;A&#65533;&#65533;&#65533;$&#65533;&#65533;jaX&#65533;@R&#65533;q&#65533;?&#65533;&#1125;&#65533;Nx8L.&#65533;da&#65533;tp&#65533;&#65533;u&#65533; &#65533;&#65533; 2&#65533;H"&#65533;&#65533;t&#65533;&#65533;&#65533;&#65533;x&#65533;&#65533;{&#65533;&#65533;&#65533;C&#65533;&#65533;;&#65533;\&#65533;J:T&#65533;PF&#65533;&#65533;&#65533;RJR%
T^&#65533;&#65533;\v&#65533;%Y~	&#65533;&#65533;&#65533;I&#65533;h&#65533;&#65533;f~&#65533;&#65533;p&#65533;)&#155;]&#65533;&#613;&#65533;r&#65533;@ !&#65533;
  ,&#65533;   d x  &#65533;&#65533;&#65533;&#65533;0&#65533;Ik6&#65533;&#65533;;&#65533;^(&#65533;di&#65533;h&#65533;&#65533;&#65533;&#65533;J&#1000;L&#2019;&#65533;&#65533;|&#65533;&#65533;&#65533;&#65533;&#65533;&#65533;&#65533;&#65533; 2&#65533;[2&#65533;&#1064;&#65533;&#65533;&#938;&#65533;6&#65533;&#65533;rS&#65533;&#65533;xL.&#65533;&#65533;&#65533;z&#65533;n&#65533;&#65533;&#65533;|N&#65533;&#65533;&#65533;&#65533;&#65533;~&#65533;&#65023;=p~&#65533;&#65533;j&#65533;&#65533;&#65533;&#65533;&#65533;&#65533;&#65533; &#65533;&#65533;&#65533;&#65533;&#65533;&#65533;z&#65533;&#65533;&#65533;t&#65533;&#65533;j&#65533;h]&#65533;<&#65533;&#65533;dX&#65533;&#65533;~ &#65533;7&#65533;&#65533;R}X&#65533;c&#65533;&#65533;e&#65533;&#65533;&#65533; f&#65533;&#65533;&#65533;&#65533;&#65533;&#65533;?&#65533;&#65533;x&#65533;&#65533;A&#65533;&#65533;k&#65533;Ir&#65533;&#509;d&#247;u&#65533;&#65533;&#65533;
&#65533;b&#65533;&#65533;&#65533;&#65533;&#65533;c&#65533;&#65533;&#65533;&#65533;&#65533;&#65533;&#65533;f&#65533;k&#65533;e&#65533;&#65533;&#65533;&#65533;k&#65533;j&#65533;&#1175;&#65533;&#1839;&#65533;&#65533;$d&#1390;^&#65533;4&#65533;X&#65533;a`&#65533;&#65533;j&#65533;&#370;C&#65533;C0&#65533;_&#65533;&#65533;&#65533;&#65533;&#65533;V&#65533;&#65533;E&#65533;&#65533;M&#65533;O#qAi^&#65533;6&#65533;&#65533;&#135;&#65533;bE_U&#65533;&#65533;&#65533;&#65533;3&#65533;*&#65533; T&#65533;&#1028;%&#65533;lkyF@.xN&#65533;Z&#65533;0) &#65533;2&#25832;&#65533;&#65533;Tn&#65533;R&#65533;&#65533;q$CqQ&#65533;&#65533;&#65533;YP&#65533;&#65533;o&#65533;&#65533;6g&#65533;U|w&#65533;2&#65533;&#65533;.P&#65533;&#65533;_&#65533;&#1055;P&#65533;&#65533;+&#65533;\&#65533;x&#65533;5u&#65533;&#65533;2d&#65533;1{>&#65533;F&#65533; &#65533;&#65533;r&#65533;&#65533;&#65533;&#65533;&#65533;&#65533;i~&#65533;&#65533;&#65533;&#1145;Ug&#473;&#1693;&#65533;;&#65533;&#65533;&#65533;&#65533;-&#65533;=&#65533;&#65533;.&#65533;xRA&#65533;UEA&#65533;]2&#65533;2z&#65533;&#65533;&#65533;W&#65533;~&#2021;&#65533;&#65533;.&#65533;hu~5&#65533;]T&#65533;6`&#65533;&#65533;0&#65533;<&#65533;g&#65533;&#65533;&&#65533;1&#65533;l&#65533;&#65533;&#21831;{a&#65533;i&#65533;\F&#65533;M&#65533;&#65533;&#65533;&#65533;_|DX&#65533;
Zb!yn&#545;H&#65533;&#65533;&#1479;&#65533;&#65533;&#65533;W&#65533;&#65533;&#2121;s|&#65533;"!$&#65533;&#1570;N)&#65533;@c&#65533;&#65533;(&#65533;;&#65533;&#65533;c&#65533;&#65533;&#1800;#BidEYA&#65533;JN&#65533;d&#65533;@	&#65533;&#65533;5Pi&#65533;X.&#65533;d&#65533;(r&#65533;&#65533;&#65533;6&#65533;)&#65533;\l&#65533;&#65533;&#65533;X&#65533;y&#65533;&#65533;V&  !&#65533;
  ,&#65533; ! f w  &#65533;&#65533;&#65533;&#65533;0&#65533;I&#65533;&#65533;8&#65533;m&#65533;`&#65533;ybi&#65533;&#19054;#&#65533;p,&#65533;t&#65533;&#65533;v&#65533;&#65533;z&#65533;pH,&#65533;&#65533;F"2)\2&#65533;&#1052;3j&#65533;Ri&#1451;,&#65533;&#65533;y
&#65533;xL.&#65533;&#65533;&#65533;z&#65533;&#65533;&#65533;&#65533;&#65533;|^&#65533;&#65533;&#65533;&#65533;~&#65533;&#65533;&#65533;&#65533;&#65533;&#65533;` &#65533;&#65533;&#65533;`n&#65533;&#65533;~&#65533;&#65533;&#65533;yv&#65533;&#65533;x&#65533;&#65533;l&#65533;&#65533;&#65533;} \&#65533;f&#65533;&#65533;L&#65533; 1&#65533;j&#65533;&#65533;e&#65533;&#65533;&#65533;&#65533;&#65533;&#65533;&#65533;U~p&#65533;:&#65533;&#65533;&#65533;i&#65533;&#65533;&#65533;&#65533;&#65533;&#65533;&#65533;&#65533;&#557;&#468;l
&#65533;fZ&#65533;&#65533;&#65533;&#65533;a&#65533;F&#65533;&#65533;&#65533;e&#65533;&#65533;f&#65533;&#65533;d&#65533;&#65533;&#65533;&#65533;&#65533;h&#189;&#65533;&#65533;&#65533;&#65533;
&#65533;&#65533;&#2045;&#65533;&#65533;&#539;&#65533;&#65533;_&#65533;u`&#65533;+&#65533;^)&#65533;&#65533;&#65533;DKFD3&#65533;0`&#65533;&#65533;&#65533;&#65533;R&#65533;&#65533;&#65533;VH&#65533;dH&#65533; &#65533;&#65533;&#65533;&#149;cF&#65533;&#65533;.gB&#65533;	*&#65533;&#65533;&#65533;h.0E&#65533;&#65533;7&#65533;>u&#1896;y&#65533;&#1188;g0E&#65533;&#65533;&#65533;1vR	&#65533;I8&#65533;&#1438;a&#65533;P&#65533;&#65533;i]&#65533;&#65533;+{&#65533;&#65533;&#1396;)&#65533;i&#65533;&#30390;&#65533;&#65533;=K6&#65533;Lk{&#65533;Vp&#65533;&#65533;W&#65533;&#65533;"&#65533;&#65533;&#1090;L&#65533;&#65533;&#65533;&#65533;p&#65533;&#65533;&#65533;&#65533;65&#65533;b@&#65533;Lb&#65533;&#65533;D&#65533;L&#65533;6[&#65533;<&M&#65533;b&#65533;Y&#65533;&#65533;&#65533;)&#65533;&#65533;5&#65533;&#65533;&#65533;9&#65533;g&#65533;K&#65533; &#65533;&#65533;Q6'&#65533;&#259;&#65533;L`&#65533;&#65533;Fw&#65533;
m&#65533;v&#65533;#&#65533;!l&#65533;#P&#65533;;&#65533;&#1209;&#65533;&#65533;&#65533;M&#65533;	*)+H&#65533;&#65533;eQ&#65533;&#65533;&#22578;&#65533;v=v&#65533;&#65533;&#65533;&#65533;&#65533;a&#65533;&#65533;&#65533;=k&#65533;&#65533;&#65533;	T&#65533;&#65533;&#65533;&#65533; &#65533;G
&#65533;&#65533;`>x&#65533;i]&#65533; !&#65533;f&#65533;&#65533;WV(&#326;s0bS#&#44191;&#65533;"&#65533;&#65533;&#65533;*&#65533;&#65533;A&#65533;.j c&#65533;-&#65533;8&#204;6V&#65533;c&#65533;&#65533;&#65533;&#65533;@)&#65533;4&#65533;H&#65533;dG&#65533;&#65533;&#65533;L6&#65533;&#65533;=y&#65533; 	  !&#65533;
  ,&#65533; # h u  &#65533;(&#65533;&#65533;&#65533;0&#65533;I&#65533;&#65533;8&#65533;&#887;&#65533;`(j&#65533;h&#65533;h&#65533;&#65533;,&#1662;0&#65533;&#65533;t<&#65533;&#65533;z&#32568;&#65533;@OpH,&#65533;&#548;r&#65533;t5&#65533;&#65533;'1*R&#65533;=Ea&#65533;&#65533;z&#65533;&#65533;xL.&#65533;&#832;&#65533;z&#65533;n&#65533;&#65533;&#65533;|N&#65533;&#65533;&#65533;&#65533;&#65533;~&#65533;&#65533;&#65533;&#65533;dZ&#65533;&#65533;|&#65533;&#65533;&#65533;w&#65533;&#65533;&#65533;r&#65533;&#65533;&#65533;q&#65533;&#65533;e&#65533;&#65533;&#65533;t] &#65533;&#65533;a<&#65533;&#65533;U~&#65533;w@&#65533;&#65533;&#65533;&#65533;o&#65533;&#65533;gD&#65533;&#65533;&#65533;[E&#65533;&#65533;&#65533;\JW&#65533;t&#65533;r&#65533;2&#65533;&#65533;d&#65533;o&#65533;&#65533;eO&#65533;&#65533;&#65533;d&#65533;&#65533;&#65533;`&#65533;c&#65533;&#691;&#65533; &#65533;&#65533;&#65533;&#65533;&#65533;e&#65533;b&#65533;&#65533;_&#65533;&#65533;]W&#65533;&#65533;&#65533;&#1308;#&#65533;E&#1919;@&#65533;&#65533;X&#65533;'`&#65533;&#65533;&#65533;`&#65533;&#65533;&#65533;&#65533;&#65533;x&#65533;&#65533;&#65533;&#65533;&#65533;&#65533;&#396;[&#65533;M,&#65533;H&#65533;&#65533;&#416;3&#65533;&#353;/&#65533;@&#404;7&#65533;K&#851;bR&#65533;&#65533;&#65533;&#65533;C&#65533;j,F&#65533;&#65533;&#65533;@D&#65533;#&#65533;bF&#65533;hHN0&#65533;&#65533;+&#65533;>&#65533;&#65533;q&#65533;5&#65533;1&#65533;:1[&#65533;&#65533;&#65533;&#65533;&#65533;&#65533;&#65533;&#65533;@j&#65533;.:&#65533;mM&#65533;Vj&#65533;[&#65533;:&#65533;3@j_&#65533;h&#65533;&#65533;&#65533;&#65533;I&#65533;&#65533;&#65533;a&#65533;&#65533;&#65533;!&#5899;&#65533;,9r`_&#65533;&#65533;F&#27990; `Xp&#65533;C@&#65533;4&#843;oy&#65533;&#65533;yh&#65533;&#65533;)oVu&#65533;8m&#65533;h&#65533;&#65533;n&#65533;&#65533;)0:&#65533;&#65533;oP&#65533;&#22019;&#65533;&#65533;&\&#65533;&#65533;y&#65533;&#65533;&#65533;&#65533;6&#65533;WpxL&#65533;&#65533;&#65533;d&#65533;M&#65533;z&#65533;&#65533;&#1632;O?k=&#65533;h&#65533;&#65533;&#65533;/?T&#65533;&#65533;&#65533;&#65533;&#65533;%&#65533;{&#65533;&#65533;M&#65533;&#65533;v&#65533;&#1024;k,&#65533;&#65533;6&#65533;&#65533;&#65533;8 aN(&#65533;&#65533;4T&#65533;!n&#65533;&#65533;&#65533;/t&#65533;"&#65533;A&#65533;&>&#65533;b&#65533;&#65533;&#65533;b>&#65533;&#65533;&#65533;&#65533;7&#65533;&#65533;c&#65533;	  !&#65533;
  ,&#65533; # i t  &#65533;&#65533;&#65533;&#65533;0&#65533;I&#65533;6&#65533;&#891;&#65533;^(&#65533;H&#65533;h&#65533;&#65533;l&#65533;p,&#65533;tm&#65533;x&#65533;&#65533;&#65533;&#65533;O&#65533;&#65533;&#65533;3,&#65533;H@0&#65533;[2w&#935;tJ&#65533;&#65533;
&#1580;v&#65533;&#65533;z&#65533;&#65533;xL.&#65533;&#65533;&#65533;z&#65533;n&#65533;&#65533;&#65533;|N&#65533;&#65533;&#65533;&#65533;&#65533;&#65533;&#65533;&#65533;&#65533;}&#65533;r&#65533;&#65533;&#65533;m&#65533;&#65533;c &#65533;Z&#65533;&#65533;^&#65533;&#65533;Yx&#65533;&#65533;fV&#65533;R&#65533;&#65533;&#65533;&#65533;i&#65533;t&#65533;p:&#65533;o&#65533;&#65533;&#65533;l&#65533;&#65533;&#65533;&#65533;&#65533;LQ&#65533;&#65533;&#65533;fY&#65533;&#65533;b&#65533;&#65533;_ &#65533;s&#65533;&#65533;&&#65533;&#318;_&#65533;&#65533;&#65533;q&#954;b
&#65533;&#65533;&#65533;]&#65533;&#65533;Y_&#65533;&#65533;&#1547;&#65533;&#65533;Z &#65533;&#65533;&#65533;&#65533;&#65533;a &#65533;&#65533;
&#65533;b&#65533;&#65533;&#65533;&#65533;&#65533;g&#65533;&#65533;&#65533;yf&#65533;&#65533;&#65533;i&#65533;F&#65533;&#1922;_^&#65533;i&#642;P&#65533;}K&#65533;a+&#65533;,&#65533;&#196;&#752;&#65533;&#65533;&#65533;&#65533;w&#65533;0@XQd &#65533; K9&#65533;&#1239;&#65533;1*&#65533;&#65533;Ws&#65533;&#65533;jxzT&#65533;'&#65533;V&#65533;&#65533;&#65533;&#65533;&#65533;C&#65533;&#65533;&#65533;F&#65533;U5&#65533;&#65533;&#65533;&#36724;X&#65533;K:J&#65533; b&#65533;:&#65533;8&#65533;+&#614;&#65533;' &#65533;C{[&#65533;BT&#65533;&#65533;;%\&#65533;-&#65533;;&#65533;&#425;|&#65533;m;&#65533;&#65533;&#65533;&#65533;&#65533;T8&#65533;ba(ItX&#65533;&#65533;:&#205;&#65533;&#1363;`/&#65533;e&#65533;&#65533;~&#65533;&#65533;&#65533;&#65533;R&#727;&#65533;.&#65533;&#65533;R&#65533;&#65533; c&#65533;&#65533;&#1338;&#65533;N&#65533;5A&#65533;fe&#65533;&#65533;UK`&#65533;h&#65533;zpT&#65533;`&#65533;
ve &#65533;&#65533;K\&#65533;&#65533;&#65533;&#65533;E&#65533;&#65533;&#1718;>s&#65533;Uw:&#2029;&#65533;	/~^r(&#65533;&#65533;o&#65533;~&#65533;&#65533;&#65533;&#65533;C&#351;O&#65533;&#65533;&#65533;I&#65533;]&#65533;8&#65533;&#65533;t>&#65533;&#65533;&#65533;N&#65533;&#65533;&#65533;'&#65533;y&#65533;&#65533;&#65533;_&#65533;#,&#65533;&#65533;&#65533;F(&#65533;Vh&#65533;n&#65533;`&#65533;l&#545;i6&#65533;&#65533;&#65533;&#1665;&#65533;X&#65533;v&#65533;&#65533;"	  !&#65533;
  ,&#65533; $ h o  &#65533;&#65533;&#65533;&#65533;0&#65533;Ik6&#65533;&#65533;{&#65533;^(&#65533;H&#65533;hj&#65533;l[&#65533;p<&#65533;rm&#65533;x&#65533;&#65533;|&#65533;&#65533;&#65533;&#65533;pH,&#65533;H]a&#65533;l:&#65533;&#1064;tJ&#65533;Z&#65533;&#1580;v&#65533;&#65533;z&#65533;&#65533;xL.S&#65533;&#65533;&#65533;^&#65533;&#65533;&#65533;6|&#65533;&#65533;%&#65533;&#65533;&#65533;&#65533;&#65533;&#65533;&#65533;}&#65533;[&#65533;&#65533;j'&#65533;&#65533;|(&#65533;&#65533;`v"&#65533;&#65533;&#65533;qwD&#65533;0&#65533;&#65533;\&#65533;&#65533;K&#65533;C &#65533;&#65533;&#65533;N&#65533;~r&#65533;M&#65533;&#65533;&#65533;&#65533;8&#65533;&#65533;P&#65533;]&#65533;R&#65533;&#65533;k&#65533;Q&#65533;[ &#65533;S&#65533;
&#573;&#65533;K&#65533;b&#65533; &#65533;&#65533;Q&#65533;Q&#65533;N&#65533; &#65533;&#65533;P&#65533;U&#65533;M&#65533;&#65533;&#65533;O&#65533;Z&#65533;&#65533;&#65533;&#65533;b&#65533;&#65533;&#65533;&#65533;&#65533;&#65533;g&#65533;&#65533;uq&#65533;&#54723;O&#65533;e&#65533;&#65533;<o	&#65533;;&#65533;D?&#65533;M&#65533;&#65533;&#65533;&#65533;&#65533;9(&#65533;&#65533;
)&#65533;&&#65533;H&#65533;Z@&#65533;e &#65533;D&#65533;&#65533;f&#65533;U&#65533;l&#65533;kc&#65533;K&#65533;&#65533;%.&#65533;6&#65533; |&#65533;(s&#65533;&#65533;&#65533;&#65533;bd&#65533;&#65533;ieV&#65533;&#65533;T&#65533;&#65533;).,S&#65533;Pn&#65533;&#1073;&#65533;&#65533;Ml:6&#65533;WQl&#65533;&#65533;4H&#65533;&#65533;&#1738;&#65533;&#65533;&#65533;&#65533;i%&#65533;^lL&#65533;&#9050;&#65533;n&#65533;&#65533;&#65533;&#65533;&#65533;&#65533;&#65533;&#65533;9&#65533;'S&#65533;*V&#65533;&#65533;gYf&#65533;IX='0^&#65533;&#65533;&#65533;&;&#65533;&#65533;2&#65533;&#65533;&#65533;&#4010;&#65533;!&#65533;&#65533;&#65533;&#65533;&#65533;&#65533;&#622;^&#65533;zl&#65533;H^:&#65533;&#65533;&#65533;h&#265;&#65533;&#65533;%&#65533;r&#12550;&#733;&#65533;&#65533;&#65533;&#65533;S&#65533;.&#65533;&#65533;&#65533;)Bu&#65533;Dv&#65533;&#65533;~K<&#65533;&#791;&#65533;&#65533;^;,&#65533;`&#65533;&#223;O&#65533;&#65533;&#65533;3=&#65533;&#65533;&#65533;?&#65533;9&#65533;&#65533;&#65533;~6H&#65533;C&#65533;
&#65533;&#65533;`&#65533;*@&#65533;&#195;&#65533;@a&#65533;&#65533;`&#65533;&#197;v&#65533;a&#65533;/&#65533;X&#199;"&#65533;h&#65533;&#65533; 	  !&#65533;
  ,&#65533; % g j  &#65533;&#65533;&#65533;&#65533;0&#65533;I+6&#65533;&#65533;;&#65533;^(&#65533;H&#65533;(j&#65533;l[&#65533;p,&#65533;r&#65533;v&#65533;&#65533;z/&#65533;&#65533;(,^&#65533;&#65533;Wr9!2&#65533;&#65533;g2*5R&#65533;BAa&#65533;&#65533;z&#65533;&#65533;xL.&#65533;&#728;&#65533;z&#65533;n&#65533;&#65533;&#65533;|NW&#65533;&#65533;&#65533;<&#65533;&#65533;&#65533;&#65533;&#65533;&#65533;&#65533;v &#65533;&#65533;&#65533;b&#65533;&#65533;&#65533;&#65533;&#65533;&#65533;y&#65533;&#65533;&#65533;r&#65533;&#65533;&#65533;,&#65533;&#65533;&#65533;f|}:&#65533;&#65533;&#65533;aZ&#65533;&#65533;&#65533;&#65533;&#65533;c&#65533;&#65533;&#65533;[&#65533;&#65533;&#65533;&#65533;_&#65533;&#65533;&#65533;&#65533;&#65533;&#65533;&#65533;&#65533;U&#65533;&#65533;&#65533;&#65533;br &#65533;j&#65533;f&#65533;&#65533;l&#161;
c&#65533;&#65533;[&#65533;&#65533;s&#65533;d&#65533;&#65533;&#65533;a&#65533;e&#65533;c &#65533;&#65533;&#19889;^&#65533;_&#65533;&#65533;m&#65533;e&#65533;`&#65533;&#65533;&#65533;&#65533;&#65533;&#65533;l&#65533; v	&#65533;/&#1922;f&#65533;&#65533;1&#65533;SMU&#65533;t&#65533;<a&#65533;2&#65533;&#65533;&#65533;D&#65533;h&#65533;rMI&#65533;&#65533; &#65533;&#65533;$3zp&#65533;&#65533; !=&#65533;&#65533;&#65533;&#65533;P&#65533; &#155;&#65533;&#65533;E&#65533;&#65533;&#65533;$Mv&#65533;&#65533;9&#65533;&#65533;U&#65533;&#65533;(&#65533;&#65533;&#65533;&#65533;9&#65533;=&#65533;z&#65533;&#65533;QY&#65533;&#65533;:X&#65533;&#65533;R9&#65533;&#1366;&#65533;l&#65533;j&#65533;	&#65533;:&#65533;&#65533;1+r&#65533;&#65533;&#65533;z&#1866;5&#65533;&#758;&#65533;&#65533;&#65533;&#65533;&#65533;&#65533;&#65533;Da&#1773;]&#65533;1&#65533;. &#65533;&#65533;D&#65533;rm&#65533;&#65533;j&#65533;&#65533; -h3tUv<&#65533;te&#65533;&#65533;Gd&#65533;&#65533;&#2001;B&#65533;&#65533;$&#65533;&#2045;QW&#65533;8i5&#65533;&#65533;&#65533;<y`&#65533;&#65533;Y&#65533;0&#65533;&#65533;5n&#1337;&#65533;&#65533;v&#65533;&#65533;&#65533;&#65533;9&#65533;d&#65533;&#65533;&#65533;&#65533;z&#65533;&#65533;r\H=z1&#65533;&#65533;&#735;_`9&#65533;&#65533;&#65533;&#65533;&#65533;&#65533;&#1023;&#65533;&#65533;&#65533; X&#65533;uh&#65533;&#65533;&&#65533;&#65533;&#65533;6&#65533;&#65533;&#65533;F(&#65533;B&#65533;  !&#65533;
  ,&#65533; & h f  &#65533;&#65533;&#65533;&#65533;0&#65533;Ik6&#65533;&#65533;{&#65533;^(&#65533;H&#65533;hj&#65533;l[&#65533;p<&#65533;r-&#65533;v&#65533;&#65533;|&#65533;&#65533;&#65533;&#65533;pH,&#65533;&#548;r&#65533;,8&#65533;&#1064;tJ&#65533;Z&#65533;&#65533;l&#65533;&#65533;z&#65533;&#65533;p&#65533;+.&#65533;&#65533;_2z&#65533;n3&#65533;&#65533;&#65533;\&#65533;&#65533;&#65533;&#65533;S~&#65533;/&#65533;&#65533;&#65533;r&#65533;&#65533;h8;&#65533;a&#65533;&#65533;&#65533;_&#65533;o>&#65533;&#65533;&#65533;X&#65533;&#65533;&#65533;yuvYJ&#65533;k&#65533;Y&#65533;B&#65533;&#65533;&#65533;S &#65533;&#65533;&#65533;&#65533;&#65533;&#65533;&#65533;&#65533;&#65533;U&#65533;&#65533;&#65533;&#65533;&#65533;e&#65533;T&#65533;&#65533;&#65533;U&#65533;&#65533;&#65533;&#65533;&#65533;&#65533;a&#65533;[X&#65533;&#65533;f&#65533;
&#65533;Z&#65533;&#65533;&#65533;P&#65533;X &#65533;&#65533;&#65533;V&#65533;T&#65533;&#65533;&#65533;&#65533;&#65533;&#65533;n&#65533;&#65533;k&#65533;&#65533;&#65533;V&#65533;&#36478;&#65533;&#65533;V|&#349;&#65533;0&#65533;&#65533;0&#65533;p&#65533;&#65533;)&#65533;&#65533;&#65533;6&#1033; v&#65533;V&#65533;&#65533;m&#65533;&#65533;&#65533;&#65533;&#65533;4B&#65533;J &#65533;&#65533;4&#65533;|&#65533;&#65533;&#65533;IY&#65533;D&#65533;<%&#65533;e&#65533;&#65533;1en&#65533;&#65533;&#65533;&#65533;:gR&#65533;&#65533;&#65533;&#65533;&#65533;&#65533;n&#65533;&#65533;T
H&#65533;&#65533;-&#65533;&#65533;QzJ! &#65533;*&#1182;&#1838;pu&#65533;/h(&#65533;&#65533;i+knl&#65533; &#65533;d&#65533;&#65533;b&#65533;&#65533;2&#65533;Y&#65533;,]&#65533;&#65533;&#65533;&#65533;&#1394;&#65533;&#65533;&#65533;&#1199;&#65533;;
&#65533;k&#65533;Z&#65533;&#65533;t&#65533;&#46497;#&#65533;h&#65533;3&#65533;&#65533;&#65533;&#65533;&#65533;tJ&#65533;]&#65533;&#65533;r&#65533;"&#65533;l&#65533;&#65533;&#65533;&#65533;
j&#65533;&#65533;q)H&#65533;c-&#65533;&#65533;&#65533;&#65533;&#772;&#65533;H&#65533;)&#65533;N&#65533;3&#65533;&#65533;&#65533;&#65533;&#65533;N&#65533;&#65533;V&#65533;&#65533;&#65533;&#65533;E?>&#65533;&#65533;&#65533;&#65533;&#65533;&#65533;&#65533;-&#65533;&#65533;-9>|>&#65533;@&#667;&#65533;&#65533;~&#65533;&#65533;&#65533;&#65533;&#65533;&#65533;&#65533;&#65533;l>&#65533;&#65533;&#65533;[&#65533;&#1007;&#65533;?"&#65533;:&#65533;&#65533;B&#65533;v @ !&#65533;
  ,&#65533; ' n h  &#65533;&#65533;&#65533;&#65533;0&#65533;I&#65533;m&#65533;&#65533;&#891;&#65533;_(&#65533;^F&#65533;h&#65533;&#65533;l&#65533;p,&#65533;tm&#65533;x&#65533;&#65533;&#65533;&#65533;_&#65533;&#65533;PA&#65533;$&#65533;&#65533;4

&#1064;tJ&#65533;Z&#65533;&#1580;v&#733;>&#65533;&#65533;xL&#65533;~&#65533;&#65533;z&#65533;n&#65533;&#65533;&#65533;|N&#65533;&#65533;&#65533;&#65533;4 &#975;&#65533;&#65533;&#65533;l&#65533;bg&#65533;&#65533;&#65533;&#65533;&#65533;&#65533;&#65533;]LMB&#65533;/&#65533;d&#65533;&#65533;&#65533;V&#65533;s&#65533;&#65533;b&#65533;r&#65533;e&#65533;&#65533;&#65533;&#65533;&#65533;&#65533;&#65533;&#65533;$Y&#65533; &#65533;&#65533;i&#65533;&#65533;&#65533;Y&#65533;&#65533;a&#65533;&#65533;a&#65533;~&#65533;d&#65533;RQ&#65533;&#65533;W&#65533;
&#65533;]&#65533;^i&#65533;&#65533;&#65533;\&#65533;T&#65533;&#65533;e&#65533;SZ
&#65533;&#65533;`&#65533;Q&#65533;T&#65533;&#65533;&#65533;&#65533;&#65533;P&#65533;X&#65533; &#65533;&#65533;e&#65533;&#65533;&#1538;&#65533;
&#65533;&#65533;m&#65533;&#65533;T&#65533;&#65533;/
?&#65533;&#65533;x1&#65533;&#65533;&#65533;f J3V&#65533;]&#65533;]&#65533;&#65533;D&#65533;$&#65533;z<~k&#65533;&#65533;&#65533;<&#65533;U0&#65533;&#65533;%s&#640;&#65533;)&#65533;e9&#65533;Q&#65533;&#65533;	&#65533;&#65533;pg&#65533;y&#65533;&#65533;WQGM1,E&#65533;m&#65533;Sq&#65533;K&#65533;C&#65533;&#65533;&#65533;j&#65533;t&#65533;&#65533;[&#65533;
&#65533;&#65533;&#65533;fQ_&#65533;nYep&#65533;Z&#65533;&#65533;&#65533;!&#65533;&#65533;W)>&#65533;)&#65533;&#1259;&#65533;s&#65533;<&#65533;&#1735;1T&#65533;&#1198;,E&#65533;ck&#65533;&#65533;&#65533;&#65533;b&#65533;0A&#65533;&#65533;E&#65533;&#65533;2]U&#65533;&#65533;&#65533;Y!IW&#65533;&#65533;&#65533;&#65533;6N&#65533;5&#65533;c&#65533;&#65533;&#65533;&&#65533;~&#65533;6&#65533;&#1842;/;&#65533;4&#65533;&#65533;&#1046;&#65533;3X&#65533;k&#65533;&#65533;&#65533;M&#65533;^&#65533;&#65533;&&#65533;`&#65533;&#65533;[v*C&#65533;EW
&#300;&#65533;&#65533;X&#546;&#65533;9&#65533;J&#65533;&#65533;m&#65533;&#65533;&#65533;&#65533;&#65533;w&#65533;&#65533;&#65533;&#65533;&#65533;&#1023;&#65533;&#65533;&#65533;P xGuF&#65533;&#65533; _&#65533;]&#65533;&#480;>&#65533;F&#65533;&&#65533; ~0,X&#65533;>n&#34695;b(&#65533;$&#65533;h&#65533;(&#65533;pa&#65533;$&#65533;&#546;.&#65533;&#65533;A&#65533;2v@c&#65533;&#1800;#;&#65533; @ !&#65533;
  ,&#65533; ( s i  &#65533;&#65533;&#65533;&#65533;0&#65533;I&#65533;&#65533;&#65533;&#65533;&#891;&#65533;&#65533;'&#65533;$&#65533;h&#65533;>&#65533;&#65533;b&#65533;4%&#65533;x&#65533;&#65533;z&#65533;`
(,&#396;H1&#65533;l:&#65533;&#65533;gaJ&#65533;Z&#65533;&#1580;v&#65533;&#65533;z&#65533;&#65533;xL.&#65533;&#65533;a z&#65533;n&#65533;&#65533;|&#65533;&#65533;&#65533;n8~&#65533;&#65533;&#65533;&#65533;&#65533;&#65533;&#65533;&#65533;&#65533;&#65533;&#65533;&#65533;dj&#65533;ULx K&&#65533;&#65533;&#65533;f&#65533;3Q&#65533;/&#65533;o&#65533;&#65533;&#65533;]b&#65533;&#65533;^&#65533;t&#65533;T&#65533;&#65533;&#65533;&#65533;&#65533;S&#65533;&#65533;&#65533;s&#65533;&#65533;k&#65533;&#65533;&#65533;&#65533;&#65533;n&#65533;&#65533;_&#364;e&#65533;&#65533;`&#670;&#65533;;}&#65533;&#65533;\&#65533;l
&#65533;VW&#65533;&#65533;&#65533;W&#65533;g&#65533;&#65533;]&#65533;&#65533;&#65533;&#65533;X&#65533;&#65533;&#65533;&#65533;&#65533;&#65533;&#65533;f&#65533;&#65533;&#65533;&#65533;*4&#65533;"A&#65533;,&#65533;&#65533;&#65533;&#65533; _&#65533;_&#65533;R&#65533;&#65533;
&#65533;&#65533;c &#65533;&#65533;8&#65533;&#65533;&#65533;=(&#65533;
&#65533;u&#65533;&#65533;H&#65533;Y&#65533;&#65533;HK&#65533;5&#65533;&#65533;&#65533;=&#65533;&#65533;H&#65533;V@&#65533;&#65533;&#65533;&#65533;
&#65533;&#65533;$&#65533;&#65533;[wB&#65533;+n_6Lx)&#65533;&#65533;&#65533;&#65533;$UKj&#65533;&#65533;i&#65533;9&#65533;&#65533;&#65533;'&#65533;Y&#65533;&#65533;&#65533;&#65533;&#65533;V&#65533;&#65533;&#65533;"&#65533;$C&#65533;g&#178;3Z &#65533;&#65533;X&#14506;=&#65533;S&#65533;&#65533;,(&#65533;&#65533;&#65533;&#65533;&#65533;&#65533;&#65533;&#65533;&#65533;&#65533;o&#273;&#65533;Af;&#65533;H&#65533;&#16259;+}F&#65533;&#65533;&#432;	9&#65533;
s(&#65533;iJ&#65533;@^;
g +G^&#65533;G{&#65533;&#65533;&#65533;&#65533;&#65533;&#65533;&#65533;&#65533;qh;/&#16746;b&#65533;&#65533;&#65533;Q	!=v&#65533;(&#65533;abA&#65533;&#65533;&#65533;5&#65533;N&#65533;&#65533;a&#65533;N&#65533;{f5&#65533;,&#65533;k&#65533;V&#65533;(&#65533;&#65533;]c&#65533;&#65533;&#65533;C&#65533;&#65533;oKb&#65533;.&#65533;&#65533;&#65533;7P&#65533;&#65533;&#65533;_0&#65533;&#65533;&#65533;&#65533;&#65533;&#1861;&#65533;:&#65533;&#65533;&#1478;&#65533;&#65533;&#65533;Z&#65533;6P&#65533;&#65533;l&#65533;&&#65533;&#65533;&#65533;L&#65533;&#65533;&#65533;Z&#65533;&#65533;&#65533;&#1219;c'&#65533;&#65533;&#65533;3.&#65533;(c-&#920;&#65533;&#65533;&#65533;(D&#65533;&#65533;&#65533;&#65533;Cv:&#65533;&#65533;&#65533;&#65533;&#65533;hcz<B&#65533;E6&#65533;G`&#65533;yP&#65533;&#65533;Q&#65533;%Zn&#65533;&#65533;&#65533;`&#65533;)&#65533;d&#65533;i&#65533;$g&#65533;&#65533;e&#65533;&#65533;&#65533;fn&#65533;&#65533;A&#65533;r&#1433;e !&#65533;
  ,&#65533; ) t h  &#65533;&#65533;&#65533;&#65533;0&#65533;I&#65533;&#65533;&#65533;&#65533;&#891;&#65533;`(&#65533;di&#65533;h&#65533;&#65533;T&#446;&#65533;&#65533;&#65533;t=&#65533;8{&#65533;&#65533;&#65533;&#65533;@&#65533;/H&#65533;&#65533;&#356;&#65533;lF&#65533;&#65533;tJ&#65533;Z&#65533;&#1580;v&#65533;&#65533;j]&#1968;xL.k&#65533;z&#65533;.&#65533;&#65533;&#65533;\
&#65533;&#65533;&#65533;&#65533;~&#65533;&#65533;&#65533;&#65533;&#65533;QP&#65533;&#65533;}&#65533;&#65533;&#65533;v&#65533;&#65533;&#65533;*&#65533;&#65533;&#65533;l&#65533;&#65533;eN&#65533;z&#65533;&#65533;b&#65533;&#65533;&#65533;[&#65533;|&#65533;k&#65533;s&#65533;a&#65533;&#65533;&#65533;&#65533;&#65533;&#65533;Y&#65533;(&#65533;&#65533;k&#65533;&#65533;&#65533;&#65533;p&#65533;&#65533;&#65533;&#65533;&#65533;Z&#65533;
&#65533;b[&#65533;L&#871;&#65533;&#65533;&#65533;&#65533;T&#65533;&#65533;c&#65533;Q&#65533;^&#65533;&#65533;a&#65533;&#65533;R&#65533;&#65533;E&#65533;&#65533;V&#65533;V&#65533;b&#65533;D&#65533;&#65533;Y &#65533;&#65533;&#634;&#65533;&#65533;&#644;&#65533;&#65533;&#65533;A~&#65533;&#65533;R&#65533;&#65533;;5&#65533;&#65533;)&#65533;&#65533;ja&#65533;&#65533;\,&#65533;qU&#65533;&#65533;&#65533;M9N&#65533;G&#65533;&#65533;5&#65533;&#65533; &#65533;&#65533;&#65533;\I&#65533;&#65533;diN%F.p&#65533;&#65533;ef&#65533;&#65533;]z&#65533;&#65533;&#65533;qA&#65533;&#65533;,&#65533;3&#65533;&#145;&#65533;&#65533;&#65533;0V&#65533;@y)t&#65533;&#529;o&#65533;&#65533;{&#65533;&#795;&#65533;&#65533;P&#65533;J&#65533;K&#65533;Of;
C6&#65533;m&#65533;&#65533;4&#65533;T&#65533;'`&#65533;&#65533;T&#65533;zUUG&#1749;X<0&#65533;&#65533;mb&#134;&#65533;X+&#65533;b&#65533;&#65533;&#65533;h5&#65533;(&#65533;&#65533;>J&#65533;&#65533;3VQYbQv&#1546;&#65533;^&#65533;&#65533;&#65533;/R*&#65533;l&#65533;&#65533;&#65533;&#1415;el;^&#65533;&#951;&#65533;&#1602;! &#65533;&&#65533;H&#4344;b&#65533;&#65533;&#65533;&#65533;&#65533;&#65533;0K&#65533;*&#65533;2^&#65533;*&#65533;t9&#65533;&#65533;&#65533;d&#65533;&#1747;J&#65533;]&#65533;u&#65533;s&#65533;&#65533;&#65533;&#1113932;g&#65533;&#65533;>e&#65533;&#65533;EC&#65533;5&#65533;&#65533;CP&#65533;&#65533;&#304;F^&#65533;!L&#65533;&#65533;d&#65533;X&#65533;&#65533;$&#65533;]UX(&#65533;&#65533;&#65533;&#65533;Ef&#65533;%'&#65533;"#&#65533;3&#65533;&#65533;b+&#65533;a&#65533;T&#65533;?&#65533;&#583;&#65533;!&#65533;h&#524;=&#65533;P&#65533;&#65533;H&&#65533;$-.iV&#65533;E^Ed&#65533;8LI%V^	C&#65533;Z&#65533;&#65533;&#65533;`nf\&#65533;iB&#65533;f&#65533;&#65533;f&#65533;B&#65533;	&#65533;&#65533;p&#65533;)A !&#65533;
  ,&#65533; * v e  &#65533;&#65533;&#65533;&#65533;0&#65533;I&#65533;&#65533;&#65533;&#65533;&#891;&#65533;`(&#65533;di&#65533;e&#65533;&#65533;&#65533;&#65533;&#65533;pl&#65533;rm&#65533;x&#65533;&#65533;6&#65533;&#65533;#p&#65533;&#65533;&#65533;r&#65533;l:&#65533;&#1064;tJ&#65533;Z&#65533;&#65533;&#65533;v&#65533;&#65533;z&#65533;&#65533;&#65533;xL./&#65533;&#65533;z&#65533;4"{&#65533;,{N&#65533;&#65533;&#65533;&#1946;&#65533;&#65533;&#65533;Or&#65533;&#65533;{}&#65533;&#65533;u&#65533;&#65533;_&#65533;Nw&#65533;&#65533;ino&#65533;&#65533;&#65533;&#65533;]&#65533;&#65533;&#65533;|&#65533;{&#65533;&#65533;v&#65533;&#65533;&#65533;&#65533;z&#65533;&#65533;&#65533;&#65533;&#65533;
&#65533;Z&#65533;&#65533;&#65533;&#65533;T&#65533;&#65533;&#65533;&#65533;e&#65533;M&#65533;&#65533;Jt/&#65533;P&#65533;~&#65533;&#65533;c&#65533;&#65533;M&#1494;'w&#65533;K&#65533;&#65533;*&#65533;&#65533;&#65533;&#65533;&#65533;&#65533;MxT &#65533;&#65533;Q&#65533;&#65533;R&#65533;&#65533;]&#65533;e&#65533;&#65533;&#65533;&#65533;]&#65533;5o&#65533;&#65533;/&#65533;&#65533;c2&#65533;&#701;&#65533;L&#65533;+&#65533;E +6&#65533;&#65533;&#65533;&#65533;&#271;V(!&#65533; r?&#65533;]&#65533;(&#420;&#142;&#65533;C&O J"1W&#65533;&#65533;D&#65533;&#65533;h&#65533;d&#65533;&#65533;&#65533;Fx&#65533;&#65533;&#65533;&#65533;O&#65533;
&#65533;w&#65533;a&#65533;.&#65533;LT&#65533;KQc&#65533;ICh&#65533;Q3' l&#65533;&#65533;%&#65533; j&#65533;&#65533;d&#65533;&#65533;&#65533;-B&#65533;*z&#65533;*&#65533;"wG2,&#65533;P
&#65533;Q&#1982;8@&#65533;&#65533;-&#65533;Z&#65533;&#65533;&#1877;&#65533;H&#65533;&#65533;EY&#65533;c%&#65533;D&#65533;&#65533;&#65533;$&#65533;%&#65533;&#65533;;&#65533;&#65533;&#65533;&#65533;a&#65533;&#65533;Cs&#65533;&#65533;h7R&#65533;&#65533;&#65533;K	&#65533;;*&#65533;&#65533;o&#65533;%UY~&#65533;6WAf&#65533;&#65533;&#65533;&#65533;|&#65533;&#65533;&#65533;M&#65533;O{&#65533;0&#65533;&#65533;J&#65533;&#65533;&#372;&#65533;&#65533;X&#65533;u&#65533;&#65533;&#65533;R&#65533;;t[4&#65533;&#65533;_p&#65533;&#65533;p&#1976;~&#65533;&#65533;&#65533;S&#65533;&#65533;1&#65533;\rs&#65533;d&#65533;&#65533;&#65533;~U`&#4398;T'&#65533;&#65533;i&#65533;  "&#65533;&#710;&#1441; &#65533;&#65533;&#65533;W&#65533;(hg_+(&#65533;&#65533;!-&#65533;""J&#1177;+#&#65533;&#65533;F&#65533;:&#65533; &#65533;l&#65533;&#65533;BYF&#65533;=&#65533;c&#65533;L6&#65533;oK>&#65533;&#65533;&#65533;?DI&#65533;LZ&#65533;&#65533;Zn&#65533;A&#65533;^&#65533;	  !&#65533;
  ,&#65533; + x c  &#65533;&#65533;&#65533;&#65533;0&#65533;I&#65533;&#65533;&#65533;&#65533;&#891;&#65533;`(&#65533;`F&#65533;h&#65533;j&#65533;&#65533;+&#65533;tm&#65533;&#65533;&#65533;&#65533;&#61181;&#65533;pH,N&#65533;&#65533;r&#65533;l:&#65533;&#1064;tJ&#65533;Z&#65533;&#1452;v&#65533;&#65533;VM&#1968;xLf&#65533;&#65533;&#65533;Y&#65533;&#65533;e,|N&#962;&#65533;&#65533;&#65533;&#65533;&#65533;&#65533;&#65533;~&#65533;sm&#65533;&#65533;n&#65533;&#65533;]&#65533;P<F Z&#65533;&#65533;LA&#65533;&#65533;&#65533;5&#65533;h&#65533;&#65533;&#65533;]|z&#65533;&#65533;q&#65533;s&#65533;&#65533;e&#65533;&#65533;o&#65533;&#65533;b&#65533;&#65533;k&#65533;&#65533;i&#65533;&#65533;-&#65533;n&#65533;&#65533;&#65533;&#65533;&#65533;&#65533;j&#65533;Q&#65533;&#65533;&#65533;e&#65533;O&#65533;&#65533;_^&#65533;L&#65533;&#65533;Q&#1609;&#65533;&#65533;&#65533;M&#65533;&#65533;p&#65533;J&#65533;S&#65533;&#65533;&#65533; U&#65533;{&#65533;L&#65533;&#65533;O&#65533;{
&#65533;&#65533;S&#65533;&#65533;\&#65533;
&#65533;-&#65533;PX&#65533;	&#65533;&#65533;I1w&#65533; &#65533;{N&#65533;@&#65533;"&#65533;qN&#65533;s&#65533;!&#65533;&#65533;&#65533;&#65533;)&#65533;I ;^&#65533;&#65533;U&#65533;&#65533;&#65533;2&#65533;)li&#65533;C3I&#65533;&#65533;r` 9&#65533;&#65533;3(&#65533;&#65533;O &	V&#65533;&#65533;&#65533;&#65533;9,&#65533;-&#65533;&#65533;&#65533;M.&I=D)e&#65533;|&#65533;>&#65533;zU&#1153;&#65533;Ra&#65533;6u&#65533;*&#65533;L&#65533;&#65533;r&#65533;&#65533;&#65533;&#1848;Z~6JE&#65533;&#65533;&#65533;>&#65533;4k&#65533;&#65533;F&#65533;&#65533;&#65533;F&#65533;>*&#65533;&#65533;&#65533;z&#65533;&#65533;~~&#65533;,z&#65533;T&#65533;^&#288;&#65533;&#65533;&#65533;&#65533;&#65533;&#1855;&#65533;W&#65533;&#65533;m%&#65533;&#65533;T&#65533;&#65533;yf&#65533;_&#65533;L-&#1064;&#65533;&#65533;&#65533;&#65533;H&#44413;&#65533;&#65533;o
&#65533;&#65533;&#65533;>&#65533;&#65533;r&#65533;&#65533;b&#65533;~^+,&#65533;{&#65533;R&#65533;&#65533;K.v&#52538;Ig&#65533;AP&#65533;&#65533;&#65533;&#65533;`&#65533;J&#65533;&#65533;&#65533;&#65533;.&#65533;H&#65533;&#65533;&#65533;&#65533;&#65533;&#65533;A&#65533;|&#65533;&#65533;&#65533;&#65533;9s&#65533;H/tV&#65533;M&#65533;~ &#65533;Q|^&#65533;&#65533;Aa(f&#65533;3 HI&#65533;&#65533;&#65533;&#25156;?l&#65533;&#65533;&#65533;&#65533;&#65533;&#65533;jc $&#65533;X&#65533;&#65533;82 b&#65533;C`h#5&#65533;&#65533;&#65533;B&#65533;&#65533; &#65533;V&#53796;J.&#65533;&#65533;B&#65533;N&#65533;R&#65533;@e&#65533;Xf&#65533;%&#65533;Wn&#65533;B&#65533;^&#65533;&#65533;  !&#65533;
  ,&#65533; , z a  &#65533;&#65533;&#65533;&#65533;0&#65533;I&#65533;&#65533;J&#65533;&#891;&#65533;&#65533;&#65533;di&#65533;h&#65533;&#65533;k&#65533;&#65533;+&#65533;WL&#65533;x&#65533;&#65533;&#65533;&#65533;+p&#65533;*&#65533;&#548;r&#65533;l:&#65533;&#1064;tjP&#65533;&#1580;v&#65533;&#65533;p&#65533;&#3128; &#65533;&#65533;h&#65533;5&#65533;n&#65533;&#65533;&#65533;|
&#65533;&#65533;&#65533;&#65533;2~&#65533;&#65533;&#65533;&#65533;m~&#65533;&#65533;f&#65533;&#65533;&#65533;`DWz&#65533;I&#65533;&#65533;%&#65533;&#65533;&#65533;Wk{&#65533;&#65533;&#65533;&#65533;&#65533;&#65533;&#65533;N&#65533;&#65533;n&#65533;T&#65533;K&#65533;&#65533;&#65533;&#65533;&#65533;J&#65533;&#65533;+&#65533;&#65533;a&#65533;&#65533;b&#65533;T&#65533;&#65533;s
G&#65533;&#65533;&#65533;S&#65533;O &#65533;&#65533;H&#65533;b&#65533;&#65533;&#1195;&#65533;\&#65533;&#65533;&#65533;x&#65533; &#65533;_&#65533;&#65533;
&#65533;&#65533;]&#65533;&#65533;&#65533;Q&#65533;&#65533;L&#65533;&#65533;&#65533;&#65533;&#65533;&#65533;&#65533;&#1358;DJ&#65533;&#65533;Z3t&#65533;I&#65533;Dar&#65533;FRVk &#65533;b&#65533; $&#65533;
9Z&#65533;.^&#65533;W&#65533;b&#584;F&#65533;&#65533;&#65533;&#65533;)=&#65533;D&#515;&#65533;&#65533;cG&#65533;&#65533;&#65533;bFh&#65533;6>&#65533;)&#65533;g1&#65533;Fb&#65533;#BdFNc%&#65533;r&#65533;G&#65533;&#65533;&#65533;&#1223;&#288;&#65533;t5&#65533;&#65533;&#65533;&#65533;e)&#559;&#65533;0,&#65533;&#65533;&#65533;&#65533;~&#65533;&#65533;6aX&#65533;H\&#65533;&#749; &#65533;Z(&#65533;&#65533;&#65533;&#65533;&#65533;&#65533;~&#65533;M&#65533;&#65533;&#65533;&#65533;F&#65533;=.&#65533;X._& v&y&#65533;YJ&#65533;&#65533;qUmr&#65533;b)&#65533;PE&#65533;&#65533;Y_(&#65533;&#65533;&#65533;e-&#65533;&#65533;&#65533;Y&#65533;&#65533;&#65533;&#65533;k&#65533;&#65533;&#65533;NE&#65533;;&#65533;&#1222;&#65533;H&#65533;&#65533;&#65533;&#65533;G9u&#451;&#65533;S&#65533;T
&#65533;{4 &#65533;&#65533;1&#65533;U5&#65533;.&#65533;&#65533;e&#65533;&#65533;1&#65533;~&#65533;&#65533;&&#65533;&#65533;t7&#65533;&#65533;9&#65533;&#65533;+&#65533;t&#65533;&#65533;&#65533;|U&#65533;&#65533;)&#65533;5Z&#65533;&#65533;w&#65533;&#65533;&#65533;f&#65533;&#65533;gU&#65533;qQ&#65533;1&#65533;&#65533;/&#65533;&#65533;`W&#1809;!Z&#65533;&#65533;&#65533;&#65533;&#65533;&#65533;&#65533;&#65533;d&#65533;&#1078;&#65533;@&#65533;&#65533;&#65533;&#65533;L&#65533;"&#65533;P&#716;&#65533;&#65533;&#65533;&#65533;:&#65533;G&#65533;>)&#65533;:&#65533;&#65533;&#65533;C&#433;b&#65533;LF&#836;P"&#65533;dKN&#65533;&#65533;V&&#65533;a&#65533;&#65533;l&#65533;&#65533;`&#65533;&#65533;e&#65533;?&#65533;I&#65533;h&#65533;`f&#65533;7&#65533;&#65533;&#65533;n&#65533;)C&#65533;r&#65533; @ !&#65533;
  ,&#65533; - | `  &#65533;&#65533;&#65533;&#65533;0&#65533;I&#65533;&#65533;L&#65533;&#891;&#65533;&#65533;&#65533;di&#65533;h&#65533;^&#65533;&#65533;f&#65533;tm&#2024;&#65533;&#65533;X&#65533;&#65533;&#65533;pH,&#65533;&#548;r&#65533;l:&#65533;&#1064;&#65533;)&#65533;Z&#65533;&#65533;l&#1063;&#65533;z&#65533;F xL&#65533;V&#65533;&#65533;&#65533;&#65533;&#65533;n&#65533;&#65533;&#65533;\&#65533;&#65533;&#65533;&#65533;&#65533;~&#65533;&#65533;&#65533;uQ&#65533;[&#65533;&#65533;X}&#65533;H<&#65533;&#65533;F&#65533;&#65533;&#65533;{M&#65533;&#65533;&#65533;I&#65533;&#65533;&#65533;&#65533;&#65533;&#65533;&#65533;&#65533;&#65533;&#65533;A&#65533;&#65533;h&#65533;&#65533;&#65533;&#65533;&#65533;0&#65533;G&#65533;&#65533;&#65533;&#65533;c&#65533;E&#65533;&#65533;&#65533;&#65533;n&#65533;&#65533;&#65533;$^&#65533;A &#65533;&#65533;?gW&#65533;H&#65533;&#885;&#65533;V&#65533;Q&#65533;C&#65533;G&#65533;L&#65533;&#65533;&#65533;&#65533;P-&#65533;:&#65533;&#65533;&#65533;M&#65533;
&#65533;&#65533;@&#65533;:&#36780;_&#65533;&#65533;S&#65533;C&#1782;&#65533;a&#65533;E&#65533;o9p&#1458;&#65533;&#65533;@F|&#65533;)$&#65533;P&#65533;&#65533;4&#65533;@D"B&#65533;&#65533;&#65533;d&#65533;&#65533;&#65533;,D"&#65533;*&#65533;&#65533;&#65533;l&#1999;	&#65533;;&#65533;&#65533;&#65533;&#65533;)&#65533;&#1159;&#1463; z&#65533;1&#65533; &#1063;Mp8Z@&#65533;&#65533;K%&#65533;8 U&#65533;&#65533;&#65533;e]&#65533;&#16132;2&#65533;&#65533;&#65533;&#65533;&#65533;&#65533;g&#65533;&#51333;&#65533;&#1235;&#65533;&#65533;&#65533;u, &#65533;&#65533;&#65533;&#65533;&#65533;j&#65533;A*"u)	^&#65533;K&#65533;?T&#65533;&#65533;&#65533;AC&#65533;{D&#65533;&#65533;I &#65533;&#65533;&#65533;wP>&#50601;]c&#65533;&#65533;&#65533;By&#65533;1&#826;&#65533;%SC&#65533;&#65533;&#65533;j%R&#65533;R&#65533;&#65533;&#65533;E)#&#65533;&#65533;+FJ''&#65533;K&#65533;&#65533;&#256;$q&#65533;1&#65533;p\&#65533;&#65533;FU&#65533;&#65533;&#65533;]&#65533;i&#65533;&#65533;&#65533;hN&#65533;&#65533;&#65533;P\4&#65533;&#28686;&#65533;&#65533;&#65533;&#65533;&#65533;=&#65533;K&#65533;&#65533;&#65533; &#65533;NH	&#65533;&#65533;Q1&#65533;&#65533;5&#65533;&#65533;{&#65533;L&#65533;&#65533;&#65533;&#65533; &#65533;&#65533;&#65533;&#65533;e&#65533;&#65533;&#65533;]&#65533; pp&#65533;73 &#65533;Q&#65533;&#65533;&#65533;&#65533;FE-5M!JxH&#65533;2V&#65533;&#65533;v&#65533;K`3B&#65533;&#65533; 4&#65533;&#65533;G&#65533;B&#65533;`&#65533;o&#65533;(&#65533;R?"&#65533;&#401;N&#65533;&#65533;d&#65533;e(&#65533;&#65533;X&#65533;3%&#65533;cl&#613;P~&#65533;&#65533;=YFge&#65533;h&#65533;I&#217;j:&#65533;f&#65533;p&#65533;	&#155;r&#65533;@g&#65533;x&#65533;&#39134;&#65533;$  !&#65533;
  ,&#65533; .  ^  &#65533;&#65533;&#65533;&#65533;0&#65533;I&#65533;&#65533;O&#827;&#65533; &#65533;&#65533;di&#65533;&#904;&#65533;l;&#65533;n,&#65533;&#65533;l&#65533;]&#65533;&#65533;|&#65533;&#65533;&#65533;&#65533;&#65533;@,&#65533;&#548;r&#65533;l:&#65533;&#65533;( &#65533;Z&#65533;&#65533;,t&#65533;&#65533;z&#65533;&#65533;&#65533;0L.&#65533;&#65533;&#1843;zMN&#65533;&#65533;&#65533;|&#65533;v&#65533;&#65533;w;~&#65533;&#65533;pz&#65533;b&#65533;]T&#65533;X&#65533;&#65533;&#65533;&#65533;&#65533;_&#65533;&#65533;&#65533;Q&#65533;&#65533;]~&#65533;F A!&#65533;&#65533;&#65533;&#65533;&#65533;!&#65533;&#65533;k&#65533;U&#65533;&#65533;G&#65533;&#65533;&#65533;e&#65533;S&#65533;O&#65533;&#65533;&#65533;&#65533;M&#65533;&#65533;&#65533;&#65533;'&#65533;&#65533;f&#65533;K&#65533;U&#65533;&#65533;^&#65533;K&#65533;&#531;&#65533;W?&#65533;
&#65533;S&#65533;&#65533;w&#65533;&#1706;&#65533;d&#65533;&#65533;Z &#65533;Q&#65533;&#27011;&#65533;O&#65533;,&#65533;ES&#65533;&#65533;Z&#65533;&#65533;&#65533;H&#65533;&#65533; &#65533;&#65533;>%&#65533;&#65533;k&#65533;&#65533;A)&#65533;P&#65533;&#65533;Gd &#65533;#&#65533;&#65533;&#1115;&#65533;&#65533;!@&#65533;Gp&#65533;&#65533;&#65533;+& &#65533;&#65533;# &#65533;"&#65533;&#65533;2&#65533;J&#559;I+r&#65533;&#65533;&#65533;&#640;XO	T&#65533;Q%%&#65533;LD&#65533;&#1041;&#65533;,&#65533;&#65533;U&#65533;$&#65533;4`&#65533;uj$&#65533;&#65533;&#65533;&#65533;&#65533;yRerl'F"C-*&#65533;&#457;8&#65533;k&#65533;Xz
&#65533;&#65533;=&#65533;&#65533;B&#65533;&#65533;	a"eCT&#65533;&#65533;0&#1807;&#65533;&#65533;*FE&#65533;&#65533;H !&#65533;{&#65533;&#65533;&#65533;W,m&#65533;&#65533;&#65533;TYV&#65533;U&#305;&#65533;m&#65533;\~k&#15332;'&#65533;&#65533;UR&#1586;&#65533;&#65533;&#65533;jW9t7	pBgEL{qq&#65533;.&#65533;&#65533;&#65533;$:"tq&#65533;^&#65533;&#65533;u&#65533;&#480;&#65533;=o&#65533;&#65533;j&#65533;&#49683;&#65533;&#65533;4&#65533;&#1450;&#65533;m&#65533;0&#65533;$&#65533;&#65533;&#65533; _!~&#65533;&#65533;s&#65533;xg&#65533;&#65533;&#65533;&#65533;c&#65533;Y&#65533;&#65533;o	br&#65533;:&#65533;&#65533;G&#65533;]"&#65533;-&#65533;&#65533;&#65533;"!&#65533;`R&#65533;A&#65533;^#&#65533;x_&#65533;%H&#65533;1&#65533;&#34949;"&#65533;H!&#65533;*&#65533;&#65533; &#65533;6&#65533;V&#65533;&#65533;&#65533;T&#65533;&#65533;;&#65533;&#65533;&#327;9&#65533;c&#65533;&#65533;&#65533;Lz&#65533;d&#65533;NB&#65533;&#65533;&#65533;R
Q&#65533;vT^&#65533;C !&#65533;
  ,&#65533; / &#65533; \  &#65533;P&#65533;&#65533;0&#65533;I&#65533;&#65533;8C&#65533;&#65533;&#65533;`(&#65533;di&#65533;h:rj&#65533;p&#65533;
&#65533;l&#65533;x&#65533;z&#65533;&#65533;%pH&#65533;&#65533;&#17125;i:&#65533;&#1064;F &#65533;Z&#65533;X	3&#65533;&#65533;z+&#1775;x&#65533;&#65533;&#65533;h&#65533;9&#65533;nO&#65533;&#65533;&#1841;&#65533;&#65533;&#988;&#65533;]&#65533;o&#65533;P&#65533;&#65533;&#65533;S&#65533;&#65533;Y&#65533;&#65533;J1G&#65533;"&#65533;&#65533;
&#65533;&#65533;6y&#65533;&#65533;&#65533;&#65533;i &#65533;&#65533;W&#65533;&#65533;&#65533;&#65533;&#65533;&#65533;&#65533;&#65533;&#65533;&#65533;&#65533;I&#65533;\&#65533;d&#65533;&#65533;&#65533;F&#65533;ip&#65533;&#65533;D&#65533;m&#65533;$&#184;t&#65533;O 4&#65533;&#65533;h&#65533;&#65533;&#65533;&#65533;W&#1950;&#65533;$&#65533;&#65533;7&#65533;&#65533;&#65533;&#65533;&#65533;&#65533;&#65533;'&#65533;&#65533;5&#65533;&#65533;b&#65533;&#65533;&#65533;&#65533;&#65533;&#65533; !u&#65533;W&#65533;&#65533;&#65533;l&#65533;&#65533;E&#65533;@&#65533;&#65533;k&#65533;1&#65533;w&#65533;J&#65533;&#65533;&#65533;4Pt&#65533;&#65533;a&#65533;W&#65533;6v&#65533;&#65533; &#65533;B&#65533;C^i&#65533;g[&#65533; y)C&#65533;&#65533;dFl&#65533;&#65533; &#65533;7&#65533;bEB8sV&#65533;&#65533;&#65533;&#65533;}FE&#65533;&#65533;&#65533;&#65533;&#65533;,&#65533;>&#65533;&#65533;T&#65533;	@&#65533;d&#65533;&#65533;&#65533;&#65533;&#65533;$&#65533;&#65533;QT&#65533;&#65533;&#1122;zbS&#65533;&#65533;&#38639;NM	&#65533;&#65533;S&#65533;Q&#65533;&#65533;&#65533;&m&#65533;&#65533;&#65533;&#65533;lE&#65533; 7&#65533;ZU&#65533;-&#65533;W&#65533;&#65533;ak?&#65533;ur&#65533;&#65533;&#65533;&#65533;v&#65533;&#65533;3o&#65533; &#808;.&#65533;v&#65533;d
;&#65533;&#860;&#65533;&#65533;f&#1255;)`&#65533;&#65533;t&#255;#&#65533;cC&#65533;3&#65533;C&#65533;&#65533; uLl"&#65533;d+|='.C&#65533;&#65533;C&#65533;}&#65533;&#65533;&#65533;
tuK&#65533;&#576;3&#65533;r&#65533;&#65533;~&#65533;v&#65533;&#65533;;Q?&#65533;&#65533;&#1998;3 &#65533;&#65533;&#65533;&#65533;^&#65533;-&#65533;&#65533;&#65533;3&#65533;~&#65533;v&#65533;&#65533;&#65533;E4&#65533;&#65533;@&#65533;0&#65533;&#65533;sB&#65533;&#65533;`&#65533;.&#65533;'^"
&#65533;_M&#65533;&#65533;&#579;b&#65533;hH&#65533;]H&#4241;&#65533;&#65533;&#65533;C:&#65533;a&#65533;&#65533;t&#65533;/&#65533;8F&#65533;6&#945;&#65533;&#65533;<&#65533;&#65533;c9&#65533;&#65533;&#65533;2#&#65533;?&&#65533;d&#65533;4-&#612;GB<)&#65533;&#65533;R&#65533;Ce&#65533;Xf&#65533;&#65533;&#65533;&#65533;%  !&#65533;
  ,&#65533; 0 &#65533; Z  &#65533;&#65533;&#65533;&#65533;0&#65533;I&#65533;&#65533;Q&#65533;&#891;&#65533;&#65533;&#65533;diB&#10862;&#65533;&#65533;&#65533;p&#830;rm{&#65533;V&#65533;|&#65533;&#65533;&#65533;&#65533;pH,&#65533;&#544;(&#65533;l:&#65533;&#65533;d&#65533;Z&#65533;X%5&#65533;&#65533;z&#65533;&#65533;&#65533;&#65533;&#1361;&#65533;hnXL&#65533;&#65533;&#1783;|&#65533;\&#65533;&#65533;x&#65533;9&#972;&#65533;n&#65533;w{&#65533;&#65533;dkl&#65533;2&#65533;&#65533;&#65533;Y&#65533;&#65533;E&#65533;8~y &#65533;G&#65533;&#65533;8&#65533;&#65533;E&#65533;#&#65533;&#65533;r&#65533;&#65533;Y&#65533;&#65533;&#65533;g&#65533;&#65533;\&#65533;&#65533;6&#65533;B&#65533;&#65533;B<&#65533;]&#65533;&#65533;&#65533;&#65533;o&#65533;A&#65533;1&#65533;W &#65533;I&#65533;&#65533;&#65533;&#65533;Q&#65533;&#65533;&#65533;&#65533;D Q&#65533;>&#65533;&#65533;&#65533;i>&#469;&#65533;&#65533;&#65533;_&#65533;<S&#65533;&#65533;&#65533;&#65533;&#65533;&#65533;&#568;C&#65533;&#65533;Q&#65533;!&#65533;1&#65533;_&#65533;&#1692;%S&#65533;&#65533;&#65533;>&#65533;Q&#65533;&#65533;DC#&#65533;&#65533;&#65533;Sp&#65533; &#65533;~&#65533;&#65533;@V&#65533;&#65533;&#65533;&#65533;0v&#1841;j&#65533;B&#65533;%Mq&#65533;W&#65533;&#65533;&#65533;-&#65533;&#65533;&#65533;j#G&#65533;O&#65533;&#65533;&#65533;&#65533;&#65533;_0c&#65533;&#1417;T4/&#65533;&#65533;&#65533;&#65533;*~&#65533;@&#65533;<&#65533;&#231;W&#65533; &#65533;<&#65533;u&#65533;T[&#65533;&#65533;J*&#65533;TE&#65533;$j&#65533;&#65533;Z&#65533;&#65533;R&#65533;&#65533;&#65533;&#1380;C&#65533;X&#65533;&#1212;&#65533;&#65533;&#65533;@&#65533;&#65533;&#65533;N&#65533;&#65533;6&#65533;&#65533;S&#65533;&#65533;Uw![f&#65533;&#65533;&#65533;U&#65533;:=&#65533;lT&#1743;})&#65533;A&#65533;g &#65533;&#65533;&#65533;lMq&#65533;&#65533;&#65533;x&#65533;,X&#65533;&#65533;&#65533;5&#65533;3&#65533;&#65533;;&#65533;"&#65533;&#65533;T&#65533;&#65533;&#65533;&#65533;&#65533;D`pl&#993;&#65533;s&#65533;8&#65533;a#C&#65533;k&#65533;&#65533;=&#65533;&#189;&#65533;[(&#65533; &#65533;&#65533;e%&#65533;lM6tU&#65533;+&#65533;&#65533;_&#65533;y&#65533;&#65533;&#65533;&#65533;&#65533;&#65533;=&#65533;&#65533;&#65533;&#576;&#65533;s&#1541;&#65533; &#65533;&#65533;Y&#65533;&#515;&#65533;F&#65533;}&#65533;&#65533;P&#65533;6&#1606;x&#65533;&#65533;$u'~&#65533;a&#65533;1q&#65533;U&#65533;2Bc&#65533;&#65533;x&#65533;c-&#65533;&#65533;&#397;>&#65533;d&#65533;w&#65533;&#65533;#&#65533;&#65533;&#65533;&#65533;&#65533;&#548;&#65533;O&#65533;&#65533;&#65533;HR&#65533;`&#65533;V*&#65533;e&#65533;m&#65533;&#65533;B^~)&#65533;&$  !&#65533;
  ,&#65533; 1 &#65533; W  &#65533;&#65533;&#65533;&#65533;0&#65533;I&#65533;&#65533;S&#65533;&#891;&#65533;&#65533;&#65533;difg&#65533;&#65533;&#65533;&#574;p&#65533;tm&#65533;x&#65533;&#65533;|&#65533;&#65533;&#65533;` ,&#65533;:r&#65533;&#65533;1&#65533;&#1064;4&#65533;&#65533;Z&#65533;&#1568;(&#65533;&#65533;z&#65533;&#1968;&#65533;	&#65533;&#65533;?W&#65533;&#65533;D3&#65533;&#60988; &#65533;&#65533;&#65533;&#65533;&#65533;&#65533;&#65533;&#65533;&#65533;&#65533;}Ak j&#65533;m&#65533;&#65533;&#65533;D~&#65533;&#65533;Q&#65533;&#65533;&#65533;ENqB&#65533;&#65533;&&#65533;&#65533;&#65533;&#65533;S&#65533;&#65533;&#65533;b&#65533;?&#65533;&#65533;;&#65533;&#65533;&#65533;&#65533;&#65533;&#65533;?&#65533;&#65533;&#65533;YU&#65533;&#65533;/&#65533;&#65533;Q&#65533;H&#65533;'&#65533;Y&#65533;&#65533;&#65533;K&#65533;S&#65533;5&#65533;
&#65533;d &#65533;&#65533;=&#65533;&#65533;&#65533;:&#65533;5&#65533;r&#252;&#65533;&#65533;7<&#926;&#65533;&#65533;&#10030;&#65533;E &#65533; &#65533;4&#65533;A&#65533;&#65533;&#65533;G&#65533;<&#65533;4&#65533;
}@&#65533;`>&#65533;D&#65533;&#65533;U&#65533;1&#65533;Wc^C&#65533;&#65533;D&#65533;Ch&#65533;&#65533;&#65533;\9.&#65533;{&#65533;F&#138;rX&#65533;&#65533;VF&#65533;&#65533;RUc&#65533;&#65533; &#65533;&#65533;&#65533;N&#65533;&#1246;M&#65533;&#65533;S&#65533;&#65533;&#65533;1a4Q\2&#65533;g&#65533;&#50346;@y&#982;&#65533;;7&#65533;	L&#41616;<&#65533;&#1162;r&#65533;K&#65533;&&#65533;&#65533;n&#65533;&#65533;&#992;6X+&#65533;V&#65533;^a&#65533;&#65533; &#65533;mST&#65533;t&#65533;&#65533;H&#65533;&#65533;&#65533;&#65533;&#65533;^&#65533;#2&#65533;6&#65533;&#65533;  A&#65533;&#65533;&#65533; &#65533;&#65533;&#65533;d#&#65533;z&#65533;&#1056;&#65533;&#65533;V&#65533;>&#65533;01#]&#65533;&#65533;&#65533; &#65533;6&#65533;i{&#65533;NT&#65533;&#65533;+w&#65533;(&#65533;X1.&#65533;0,=-I&#65533;&#65533;&#65533;K&#65533;&#65533;L2&#65533;&#65533;&#65533;&#65533;&#65533;B&#65533;N&#65533;&#65533;&#65533;&#65533;&#65533;&#65533;&#65533;&#65533;[G&#65533;`E&#65533;&#65533;&#65533;.8X&#65533;&#65533;g&#65533;X&#65533;&#65533;&#65533;&#65533;&#65533;&#653103;&#65533;;&#65533;blHA&#65533;		&#65533;&#65533;P&#65533;8&#65533;&#65533;&#65533;&#65533;&#65533;	*8
~&#65533;G&#65533;F"O&#65533;f<&#65533;
&#65533;&#65533;&#65533;&#65533;H&#65533;b&#65533;4&#34819;*&#65533;&#65533;a~&#65533;&#65533;&#65533;'&#65533;8G&#65533;+&#65533;&#65533;&#65533;&#65533;<6 &#65533;&#65533;&#65533;&#65533;$C&#65533;1b&#65533;H&#65533;&#65533;&#65533;W&#65533;,&#611;&#65533;N&e&#65533;"%  !&#65533;
  ,&#65533; 2 &#65533; U  &#65533;&#65533;&#65533;&#65533;0&#65533;I&#65533;&#65533;8&#65533;&#891;&#65533;&#65533;'&#65533;di&#65533;h&#1669;@&#65533;p,&#65533;tm&#65533;x&#65533;&#65533;&#65533;&#65533;&#65533; &#65533;%,&#65533;X&#420;r&#65533;&#65533;)&#65533;&#1064;&#65533;&#65533;Z&#65533;X&#65533;j&#65533;&#65533;a&#65533;Z&#65533;&#65533;&#65533;&#65533;4&#65533;&#65533;n&#65533;i&#567;|&#926;&#65533;&#332;&#65533;}&#65533;&#65533;3^|K~&#65533;Mq&#65533;&#65533;Qzv&#65533;; &#65533;"&#65533;n&#65533;&#65533;&#65533;&#65533;r&#65533;1&#65533;&#65533;Jg&#65533;&#65533;<&#65533;&#65533;&#65533;o&#65533;&#65533;F&#65533;&#65533;i&#65533;8&#65533;&#65533;(&#65533;&#65533;X&#65533;0&#65533;&#65533;&#65533;c&#65533;&#65533;&#65533;:&#65533;W&#65533;0&#65533;&#65533;E&#279;&#65533;rL&#65533;&#65533;&#65533;6&#65533;/&#65533;1&#65533; &#65533;&#65533;&#2046;*&#65533;&#65533;3&#65533;&#65533;&#65533;&#65533;&#65533;&#65533;&#65533;7&#65533;3&#65533;M&#65533;4&#65533;&#65533;&#65533;W&#65533;T1&#65533;&#65533;&#65533;7&#734;&#65533;l&#65533;&#65533;&#65533;x&#65533; &#65533;r&#65533;X&#65533;&#860;&#65533;g&#65533;&#65533;&#65533;&#65533;&#65533;&#65533;9&#65533;B4&#65533;&#65533;&#65533;>U&#65533;6q&#65533; D&#65533;&#65533;&#65533;J&#65533;n&#65533;^&#65533;&#65533; `&#65533;&#65533;c&#55196;\&#65533;
&#65533;{&#65533;`&#65533;L:&#65533;&#65533;D&#920;&#65533;&#65533;fM&#65533;M&#65533;&#65533;&#65533;X@&#65533;R&#65533;Pe&#65533;&#65533;&#65533;&#65533;YW&#65533;&#65533;Ibjo,^&#65533;&#65533;&#65533;&#65533;+&#65533;&#65533;&#65533;&&#65533;&#65533;&#65533;&&#65533;k&#65533;B&#65533;&#65533;T &#65533;&#65533;&#65533;&#65533;&#65533;a&#65533;K&#65533;&#65533;t&#65533;&#65533;1#BX&#659;&#65533;IF3D&#65533;&#65533;&#65533;&#65533;R.0&#65533;1&#65533;&#65533;5&#65533;&#65533;&#65533;&#65533;&#65533;R&#65533;[&#65533;&#65533;&#65533;&#65533;6&#65533;^0X&#65533;&#65533;&#65533;&#65533;&#65533;}C&#870;&#65533;&#65533;n&#65533;I[&#65533;E&#65533;&#65533;&#65533;&#65533; I&#65533;&#65533;&#149;&#65533;&#65533;K>_&#65533;+:z&#65533;&#65533;y&#65533;+&#65533;&#28421;&#65533;w&#65533; P&#65533;^B]&#65533;&#65533;G&#65533;o}&#65533;&#65533;&#65533;hm&#65533;W&#65533;d9p&#463;&#65533;6 W0&#65533;&#65533;&#65533;``r&#65533;G&#65533;(
L&#65533;&#323;'5&#65533;&#65533;Gc&#65533;XV&#65533;&#1605;FhK&#65533;&#65533;&#65533;b#&#65533;&#65533;&#65533;x2&#65533;&#65533;!&#65533;8&#65533;&#13187;&#65533;X&#65533;&#65533;8c&#65533;BVx#&#65533;Hf&#65533;&#17562;-&#65533;&#65533;&#65533;N&#1430;  !&#65533;
  ,&#65533; 4 &#65533; R  &#65533;&#65533;&#65533;&#65533;0&#65533;I&#65533;&#65533;V&#65533;&#891;&#65533;&#65533;&#65533;)Ei&#65533;h&#65533;&#65533;l&#65533;p,&#65533;#0&#65533;x&#65533;&#65533;z&#65533;&#65533;&#65533;&#65533;&#65533;&#65533;&#65533;H\-&#65533;l.I&#65533;&#65533;I&#65533;D&#65533;&#1258;&#65533;r5f&#65533;&#65533;F&#65533;;&#65533;&#65533;Rz&#854;&#65533;&#65533;&#65533;8J&#65533;&#65533;&#65533;&#65533;;+&#65533;&#65533;Cyz&#65533;W&#65533;&#65533;&#65533;G&#65533;&#65533;&#65533;Xj&#65533;&#65533;A#~q63&#65533;1&#65533;&#65533;k&#65533;&#65533;H&#65533;&#65533;&#65533;&#65533;3&#65533;&#65533;&#65533;k&#65533;1&#65533;&#65533;/&#65533;&#65533;H+~&#65533;X{-&#65533;'&#65533;&#65533;9&#65533;I&#65533;&#65533;kKz&#65533;P&#65533;0&#65533;&#65533;.&#1113;&#65533;@&#65533;&#65533;/ &#65533;+&#65533;&#65533;&#65533;&&#65533;&#65533;;&#65533;.&#65533;*&#65533;&#65533;0&#695;&#65533;
&#65533;1&#65533;(&#65533;&#65533;{&#65533;&#65533;|&#65533;: &#65533;(&#65533;\&#65533;&#65533;wK&#1663;&#65533;&#65533;g&#65533;U&#65533;&#65533;&#65533;\H&#65533;&#65533;4&#65533;&#65533;]{x&#65533;&#65533;&#65533;=&#65533;k@&#65533;&#65533;&#65533;]&#65533;&#65533;}&#65533;1&#65533;&#65533;&#65533;8&#65533;&#65533;&#65533;h&#420; 8Sd&#65533;&#65533;&#65533;&#65533;-]R&#65533;&#65533;k&#65533;&#65533;&&#65533;j&#65533;(=:&#65533;&#65533;%S&#65533;&#65533;R&#65533;&#65533;U&#65533;"/&#65533;&#65533;L-&#65533;_&#65533;&#65533;k&#65533;8`7&#65533;&#65533;-*&#65533;,&#65533;`&#65533;&#65533;I  &#65533;n&#65533;&#1502;&#65533;/WC&#65533;&#65533;3M&#65533;0&#65533;&#65533;<&#65533;&#65533;&#65533;\B&#65533;&#65533;-&#65533;a&#65533;&#65533;&#1454;}&#65533;&#65533;Ae8&#65533;X&#65533;&#65533;+&#65533;o&#65533;g&#65533;K&#235;&#65533;&#65533;&#65533;&#65533;&#65533;y&#65533;&#65533;41b	NC&#65533;,-&#65533;C&#1696;&#65533;&#65533;&#65533;&#65533;j&#65533;&#65533;&#65533;`&#64467;2Bs&#65533;|&#65533;&#65533;&#65533;"h&#65533;^e$&#65533;&#964;KHZr&#65533;&#65533;7s&#65533;&#65533;&#65533;&#65533;&#65533;&#65533;&#65533;>&#65533;&#1040;&#65533;Ao &#65533;GW"&#65533;ef&#65533;  &#65533;pY&#65533;Q&#65533;o&#65533;&#1216;&#65533;&#65533;8&#65533;!e
&#65533;0&#65533;Opx&#65533;&#65533;&#65533;&#65533;&#1311;&#65533;`
&#65533; &&#65533;&#65533;x&#652;&#65533;&#65533;6&#65533;&#65533;/&#65533;"&#65533;&#65533;%<&#65533;X[&#65533;L&#65533;&#65533;FB&#65533; &#65533;/5&#65533;`&#65533;R&#65533;Ae&#65533;%&#65533;x&#65533;@&#65533;&#22008;\&#65533;&#65533;*L&#65533;)c&#65533;f&#65533;&#65533;`&#65533;&#65533;&#65533;&#65533;pB&#65533;f&#65533;\&  !&#65533;
  ,&#65533; 5 &#65533; P  &#65533;&#65533;&#65533;&#65533;0&#65533;I&#65533;&#65533;V&#65533;&#187;&#65533;`(&#65533;di&#65533;hzjX&#49049;*&#65533;&#65533;l&#65533;x&#65533;&#65533;&#65533;&#65533;&#65533;&#65533; &#65533;',&#65533;"&#65533;&#65533;l&#65533;&#936;&#65533;&#65533;Z&#65533;&#65533;*v&#65533;U&#65533;`&#65533;6Lf&#65533;&#65533;h!&#65533;v&#65533;u&#65533;w( &#65533;-&#45423;&#65533;&#65533;&#65533;&#65533;&#65533;txpd &#65533;(}&#65533;~&#65533;&#65533;7&#65533;z[&#65533; &#65533;2&#65533;&#65533;&#65533;-2&#65533;&#65533;s&#65533;&#65533;R&#65533;&#65533;>&#65533;&#65533;N&#65533;&&#65533;&#65533;l&#65533;F&#65533;&#65533;&#65533;T&#65533;B&#65533;&#65533;&#65533;O&&#65533;&#65533;%&#65533;9&#65533;%&#319;&#65533;?&#65533;k#&#65533;&#65533;-&#65533;&#65533;;&#65533;!&#65533;&#463;8&#65533;&#65533;&#65533;9&#65533;L&#65533;&#65533;&#65533;&#65533;&#65533;&#65533;&#65533;&#65533; &#65533;>&#65533;&#65533;&#65533;&#65533;8&#65533;#&#65533;&#65533;&#65533;&#65533;&#65533;&#65533;3&#65533;&#1542;4h&#65533;-.v"&#65533;!&#65533;&#65533;&#65533;&#65533;{P&#65533;&#65533;&#65533;Ct&#65533;"&#65533;&#65533;&#65533;&#65533;&#65533;_&#65533;$&#65533;.&#65533;&#1240;&#65533;R$rXI@bC"&#65533;&#65533;&#65533;e&#65533;5p&#65533;I&#65533;&#65533;6V&#65533;&#65533;J&#65533;}&#65533;&#65533;8&#65533;&#65533;&#65533; &#65533;$
&#162;&#65533;&#65533;&#65533;&#65533;0@&#65533;&#65533;lHs&#65533;&#65533;&#65533;,&#65533;P&#65533;4&#1643;
&#65533;&#65533;U &#65533;1D&#1780;@&#65533;* .&#65533;d&#65533;!&#65533;x?&#65533; <&#65533;G&#1509;m&#65533;`	*&#65533;&#65533;&#65533;x&#65533;&#65533;&#65533;J0@ukpCeod&#65533;&#65533;&#65533;&#65533;e&#436;cgd&#65533;&#65533;&#65533;&#65533;5D&#65533;v&#65533;&#65533;g^^&#65533;M/&#65533;dj&#65533;&#65533;&#65533;U&#65533;&#65533;D9&#65533;&#65533;&#65533;&#65533;&#65533;&#65533;3&#65533;&#65533;+]P3&#65533;0&#65533;G&#65533;&#65533;z&#65533;U&#65533;{&#65533;.&#65533;&#65533;-&#1917;&#65533;I&#65533;X&#65533;&#65533;2&#53115;&#65533;&#65533;`&#65533;z&#65533;&#65533;&#65533;h&#65533;&#65533;>&#65533;&#65533;>&#65533;)&#65533;W&#1668;F}>&#65533;'G}&#65533;5(&#65533;&#65533;&#65533;I&#65533;`&#65533;&#65533;H!zq9&#65533;&#65533;v&#65533;&#65533;ca&#65533;VLH"&#65533; z&#65533;b&#1517;&#65533;	  !&#65533;
  ,&#65533; 6 &#65533; N  &#65533;P&#65533;&#65533;0&#65533;I&#65533;&#65533;8c&#65533;&#65533;&#65533;`(&#65533;di&#65533;Z&#65533;q&#65533;&#65533;p,S;&#65533;x&#65533;;&#65533;&#65533;&#65533;&#65533;&#65533;&#65533;&#65533;&#65533;?r&#596;)&#65533;&#65533;&#65533;&#65533;)&#65533;Z&#65533;&#65533;v&#65533;	^&#65533;+&#65533;'.G&#65533;&#65533;&#65533;&#65533;u&#65533;p&#65533;&#65533;&#65533;&#65533;&#65533;,p&#65533;k&#65533;z~&#65533;d&#65533;&#65533;3yj_&#65533;)5|WE&#65533;8&#65533;&#65533;&#65533; a&#65533;V&#65533;L&#65533;|&#65533;&#65533;[&#65533;D&#65533;&#65533;8 &#65533;&#65533;&#65533;"&#65533;&#65533;K&#65533;&#65533;&#65533;&#65533;&#65533;:&#65533;&#65533;&#65533;
&#65533;&#65533;&#65533;U&#65533;&#65533;&#65533;&#65533;^&#65533;B&#65533;&#65533;&#65533;&#688;.&#397;&#65533;&#65533;&#1263;v&#65533;&#65533;(`&#65533;&#65533;&#65533;&#65533;$&#65533;&#65533;@&#65533;&#65533;&#65533;&#65533;#&#65533;&#65533;)&#65533;&#65533;&#65533;&#65533;'&#65533;"u&#65533;0&#1819; B&#65533;$w|&#65533;&#65533;h_&#65533;mF&#65533;I<B&#65533;A&#65533;! &#65533;&#65533;$m428&#65533;X"c/dI&#65533; &#65533;&#65533;~L&#65533;&#65533;&#65533;&#65533;e&#65533;&#65533;p26I&#65533;&#65533;&#65533;F&#65533;|#&#65533;&#65533;&#65533;z&&#1833;a&#65533;&#65533;P&#65533;X&#65533;&#65533;7L&#65533;`9&#65533;&#65533;s&#65533;_&#65533; &#65533;&#1665;YY&#65533;[&#65533;&#65533;klT&#65533;<`}P4mIJ&#65533;)@&#65533;/&#65533;&#65533;&#65533;&#65533;&#65533;;&#65533;&#65533;&#1725;]&#65533;&#65533;0B&#65533;&#65533;Wd]f&#624;&#65533;^&#65533;@&#537;&#1505;&#65533;&#65533;&#65533;~&#1079;#&#65533;c&#65533;&#65533;&#65533;&#65533;e&#65533;q&#65533;&#65533;l&#65533;7&#65533;
6&#65533;J&#65533;&#65533;d&#65533;r&#1017;M&#65533;&#65533;c&#65533;2?&#65533;up&#65533;&#65533;&#65533;&#65533;~'&#65533;&#65533;&#65533;	&#65533;&#65533;S&#65533;x\&#65533; &#65533;x&#65533;&#581;p`sb&#65533;&#65533;oK+&#65533;&#65533;&#65533;&#65533;H&#65533;&#65533;&#65533;&#65533;>%&#65533;&#65533;?s&#65533;&#65533;&#58170;i%&#65533;&#65533;&#65533;n&#65533;U)&#65533;&#65533; Y8&#65533;il=&#65533;`&#65533;
&#65533;&#65533;&#65533;&#65533;&#65533;G At0Xa4r&#65533;Ga&#65533;5|(L&#65533;&&#65533;"Gl&#1189;x&#1160;&#65533;&#65533;&#65533;P bHH&#65533;.J&#65533;a&#65533;:&#65533;&#65533;c3&#65533;($)i&#65533;>&#65533;&#65533;&#65533;=2&#65533;`&#65533;GF&#65533;F !&#65533;
  ,&#65533; 7 &#65533; L  &#65533;P&#65533;&#65533;0&#65533;I&#65533;&#65533;8g&#65533;&#65533;&#65533;`(&#65533;d&#65533;)e&#65533;&#65533;,uzm,&#984;p&#65533;x&#65533;&#65533;&#65533;&#65533;&#65533;&#65533;pH&#65533;&#65533;2&#65533;&#65533;8&#65533;&#1064;tJ&#65533;>E0&#65533;mYp&#1775;&#65533;&#65533;w&#65533;:&#65533;^&#65533;&#65533;&#65533;&#65533;i&#762;&#65533;:~&#65533;&#65533;&#65533;/Ms&#65533;&#65533;Tv&#65533;&#65533;&#65533;(K&#65533;+&#65533;&#65533;n&#65533;&#65533;&#65533; &#65533;~E&#65533;&#65533;%&#65533;&#65533;
m8&#65533;&#65533; &#65533;t&#65533;D J&#65533;&#65533;Q&#65533;n&#65533;&#65533;&#65533;&#65533;%&#65533;&#65533;&#65533;&#65533;>&#65533;&#65533;s&#65533;N)S&#65533;&#188;&#65533;&#65533;C&#65533;N&#1092;&#65533;r&#65533;V&#65533;^&#65533;&#65533;&#816;&#65533;&#65533;&#65533;&#65533;&#65533;&#65533;&#65533;S&#65533;T&#1236;&#65533;*&#65533;&#65533;&#65533;&#65533;P&#65533;&#65533;&#65533;&#405;s&#494;&#65533;&#65533;A&#65533;&#65533;&#65533;&#65533;&#65533;&#65533;d&#65533;a&#65533;r`&#65533;x&#65533; x(&#65533;&#65533;&#65533;&#65533;G)A^J&#1325;A&#65533;&#65533;%jH&#65533;Pc&#65533;&#65533;.&#65533;(&#65533;HS&#65533; GO v&#65533;u&#65533;=&#65533;L.T&#65533;&#65533;&#65533;@&#65533;CT&#65533;[&#538;&#65533;&#65533;&#65533;P&&#65533;A7W&#766;U&#65533;J&#65533;&#65533;&#65533;r&#65533;&#1040;&#65533; &#65533;T&#65533;&#65533;&#65533;3&#65533;`-&#65533;&#65533;&#65533;ul	&#65533;))h.&#65533;]R&#65533;	iW&#65533;&#65533;&#65533;L&#65533;/&#65533;&#65533; &#65533;s&#65533;.,&#1306;&#65533;&#65533;&#65533;&#65533;&#65533; X&#65533;&#325;7&#65533;&#65533;X&#65533;&#65533;&#744;&#65533;<e&#65533;&#65533;&#65533;&#65533;i
&#65533;&#735;I&#65533;&#65533;hG&#65533;,v&#65533;&#65533;&#65533;&#65533;&#65533;&#65533;^$&#65533;&#65533;&#65533;&#65533;&&#65533;x}Lo&#65533;&#65533;{K&#65533;d&#65533;&#65533;&#65533;&#65533;&#65533;&#65533;X&#65533;u8&#48445;k&#65533;&#65533;&#65533;&#65533;&#65533;&#65533;&#65533;(i&#65533;m&#65533;&#1839;)^&#65533;{+^&#65533;&#844;:&#65533;&#65533;~&#65533;?5&#65533;&#65533;g	y&#65533;`&#65533;&#1927;&#65533;~&#65533;-(&#65533;N&#65533;a&#65533;_&#65533;&#1925;&#65533;SG&#65533;v&#65533;&#65533;b&#65533;H&#65533;Gb $  !&#65533;
  ,&#65533; 8 &#65533; I  &#65533;P&#65533;&#65533;0&#65533;I&#65533;&#65533;8k!&#65533;&#65533;`(&#65533;d&#65533;ye&#65533;&#65533;,u.m,&#65533;&#65533;I&#65533;xn&#65533;z&#65533;&#65533;oH&#65533;&#65533;&#548;&#65533;D
&#65533;&t:&#65533;R&#65533;9+v+&#65533;r&#65533;*/x,&#65533;&#65533;Fz&#65533;h&#65533;&#65533;&#65533;|N&#65533;&#65533;&#65533;uc`&#65533;&#65533;&#65533;vyz&#65533;&#65533;&#65533;Bh&#65533;&#65533;&#65533;&#65533;TO&#65533;
&#65533;6W&#65533;&#65533;&#65533;qC&#65533;$t&#65533;7B &#65533;p&#65533;&#65533;x7&#65533;&#65533;&#65533;&#65533;&#65533;&#65533;&#65533;n&#65533;&#65533;&#65533;&#65533;&#65533;nl&#65533;&#65533;&#65533;}&#65533;&#65533;,&#65533;&#65533;o&#65533;&#65533;&#65533;~"&#65533;)&#65533;&#65533;&#65533;&#65533;&#65533;r&#65533;&#65533;&#627;&#2732;p&#65533;xp&#65533;&#65533;&#45116;&#65533;&#65533;&#65533;&#65533;&#65533;&#65533;&#65533;&#65533;&#65533;&#65533;&#65533;r&#65533;&#65533;	&#65533;&#65533;/?&#65533;&#65533;8XO&#1021;&#65533;&#1472;Y&#65533;&#65533;&&#65533;&#65533;&#65533;hX&#65533;&#65533;&#65533;&#889;*&#65533;&#1091;&#65533;R*k&#65533;*&#65533;/2&#65533;&#65533;&#65533;&#65533;A*&#65533;&#65533;6&#65533;I2&#65533;H&#65533;&#65533;&#65533;L&#65533;&#1136;&#65533;&#803;&#65533;.&#65533;&#65533;'&#65533;y?&#65533;&#65533;&#65533;a&#65533;&#65533;g9&#65533;"&#65533;&#65533;&#65533;D&#65533;ZT&#65533;&#65533;b3&#65533;4,L&#65533;&#1715;Gk&#65533;S&#65533;G&#65533;&#65533;utK&#65533;&#65533;m`&#65533;&#65533;h/&#65533;&#65533;4`n&#65533;qTB&#65533;&#65533;&#65533;&#65533;&#65533;cDsxR8Ut&#65533;a{C&#65533;&#65533;,&#655;&#65533;O&#65533;p&#65533;&#65533;p&#65533;&#65533;NM&#65533;
^&#65533;AQp&#65533;7W&#65533;&#65533;&#65533;&#65533;z]n&#65533;Y&#65533;Q9{&#65533;&#1134;m&#65533;&#65533;"&#65533;&#65533;&#65533;6%Y&#65533;A&#65533;&#65533;&#65533;&#65533;+&#65533;&#65533;fz&#65533;w&#65533;&#65533;n&#65533;&#65533;h%v&#65533;&#65533;&#65533;-z&#65533;&#65533;&#65533;&#65533;&#65533;#+&&#65533;r&#65533;&#65533;&#65533;&#65533;&#65533;oGnZ?&#65533;y&#65533;&#65533;DF&#65533;&#65533;&#65533; &#65533;&#65533;&#1127;&#258;&#65533;%8&#65533;&#65533;&#65533;`&#65533;
R&#65533;&#65533;~n&#65533;&#325;~&#65533;a&#65533;S,&#65533;&#1993;&#65533;&#65533;&#65533;&#65533;EH&#65533;
$  !&#65533;
  ,&#65533; 9 &#65533; G  &#65533;Z&#65533;&#65533;0&#65533;I&#65533;&#65533;8&#65533;"&#65533;&#65533;`(&#65533;di&#65533;h&#65533;&#65533;Z&#65533;mp,&#1012;&#65533;.u&#65533;&#65533;|u&#65533;&#65533;&#65533;&#65533;&#65533;&#65533;&#65533;&#65533;/&#65533;l&#65533;&#65533;(e0]YP&#65533;6&#65533;r&#65533;&#1968;&#65533;s&#65533;&#65533;&#994;&#65533;&#1253;nKl&#65533;&#65533;+_&#65533;&#65533;x!&#65533;.&#65533;s&#65533;1{~neh&#65533;fp&#65533;&#65533;` &#65533;;&#65533;&#65533;&#65533;&#65533;&#65533;W&#65533;&#65533;&#65533;i&#65533;&#65533;&#65533;0&#65533;&#65533;M&#65533;&#65533;&#65533;&#65533; Q&#65533;&#65533;&#65533;3&#65533;!&#65533;Lp&#65533;&#65533;&#65533;#q2T2&#65533;&#65533;&#65533; &#65533;$&#65533;@ &#65533;&#65533;&#65533;9&#65533;&#65533;3&#65533;&#65533;&#65533;&#65533;&#65533;+&#65533;&#65533;&#65533;&#65533;&#65533;&#65533;\&#65533;&#65533;&#65533;&#65533;&#65533;&#65533;&#65533;&#65533;&#65533;p&#65533;&#65533;&#65533;&#65533;&#65533;&#65533;H0j1&#65533;&#65533;&#65533;B&#275;&#65533;Y5
G&#65533;8&#65533;mN2&#65533;&#65533;": &#65533;&#65533;&#65533;&#65533;&#65533;C>&#65533;&#216;&#65533;&#65533;&#65533;&#65533;0`$IDQ&#65533;x oa&#65533;&#65533;&#65533;2&#65533;&#65533;&#65533;%&#65533;&#65533;9-&#65533;4&#65533;&#65533;#&#65533;U8z&#65533;&#65533;dr&#65533;&#65533;t&#65533;&#1575;&#65533;#*J&#65533;ZZ&#65533;=L&#65533;&#65533;5&#682;5W&#65533;	k&#65533;C:&#65533;&#65533;&#65533;&&#65533;L&#65533;&#65533;6W&#65533;&#65533;#p&#65533;&#65533;&#433;#&#65533;&#65533;&#65533;>}&#65533;&#65533; &#65533;_&#65533;&#65533;&#65533;&#65533;&#65533;e&#65533;*C&#65533;mA&#261;D&#65533;^K&#65533;z	&#900;U0g&#65533;76hdn&#65533;&#65533;&#1222;&#65533;&#65533;@`&#65533;&#65533;u&#1777;&#65533;vh&D&#65533;&#65533;&#65533;A&#65533;&#65533;&#65533;&#65533;&#65533;#&#65533;&#65533;&#65533;O&#65533;&#65533;&#65533;&#65533;&#65533;&#65533;&=&#65533;pV'nU?6b&#65533;&#65533;&#65533;&#65533;&#65533;&#65533;&#65533;]&#65533;%&#1574;&#65533;&#65533;;z&#1356;&#65533;&#65533;"&#65533;=&#65533;&#65533;'J&#65533;&#65533;C}&#65533;Yx&#65533;&#65533;&#65533;u&#65533;)0&#65533;zn&#65533;'&#65533;h	8&#65533;&#65533;&&#65533;&#65533; C&#65533;&#65533;U&#65533;&#65533;&#65533;_oe&#65533;&#65533;E&#65533;&#65533;g&#65533;&#65533; &#65533;A"&#65533;h&#65533;&#65533;.&#65533;? &#65533;9&#65533;(&#65533;~:&#65533;&#65533;`&#65533;@&#65533;&#65533;b&#65533;Dn&#65533;  !&#65533;
  ,&#65533; : &#65533; E  &#65533;&#65533;&#65533;&#65533;0&#65533;I&#65533;&#65533;8;&#65533;&#65533;&#65533;`&#65533;	`&#65533;h&#65533;&#65533;irl,&#986;{&#65533;x&#65533;3&#65533;&#65533;&#65533;&#1219;&#65533;H&#65533;-If&#65533;&#65533;%sJu&#1548;&#65533;&#65533;&#65533;&#65533;"&#65533;&#65533;&#65533;,.@&#65533;+)z&#65533;&#60273;&#65533;&#65533;kN&#65533;&#65533;&#65533;&#65533;&#65533;&#65533;
&#65533;lE{&#65533;&#65533;&#65533;x~>@g&#65533;&#65533;&#65533;&#65533;&#65533;&#65533;~&#65533;Y&#65533;&#65533;&#65533;&#65533;z&#65533;&#65533;:&#65533;&#65533;v&#65533;&#65533;.c&#65533;t&#65533;&#65533;u&#65533;8g&#65533;&#65533;&#65533;&#65533;y&#65533;!&#65533;&#65533;&#65533;&#65533;&#65533;&#65533;v&#65533;&#65533;&#65533;&#65533;*&#65533;&#65533;&#185;&#65533;)&#65533;&#65533;(&#65533;&#65533;&#1628;&#65533;{&#1328;&#65533;&#65533;&#65533;9 &#65533;&#65533;&#65533;&#65533;&&#65533;&#65533;&#65533;w&#1797;3&#65533;&#65533;&#65533;&#65533;&#65533;/&#65533;&#65533; &#65533;&#65533;6a&#65533;'& &#65533;|(&#65533;C&#65533;&#65533;&#65533;?NXW&#65533;&#65533;5&#65533;&#65533;&#65533;&#65533;c&#65533;&#65533;&#65533; ?)9	&#65533;&#65533;T&#65533;&#65533;^&#65533;V2I&#457;.J&#65533;d&#1041;dKvf6x9&#65533;&#65533;#:o^&#65533;&#65533;&#65533;&#65533;&#65533;&#65533;&#65533;%&#65533;C&#65533;H-&#65533;@"&#65533;X.9&#65533;Z&#65533;&#41295;)d&#65533;s&#65533;&#65533;&#65533;0J&#65533;&#65533;jS&#65533;&#65533;4@`jv&#65533;&#65533;&#65533;&#65533;j&#65533;&#65533;&#65533;3 r&#65533;&#65533;P&#65533;&#65533;=&#65533;j &#65533;&#65533;&#65533;&#65533;&#65533;=&#65533;[&#65533;a&#65533;&#65533;&#65533;&#65533;C&#65533;T&#65533;&#65533;*r&#1807;4&#1056; 2+&#65533;b&#65533;&#65533;,q&#65533;&#65533;&#65533;)&#65533;J&#65533;2E*&#65533;2&#65533;&#65533;lG&#65533;6W&#65533;t&#65533;gig&#65533;9&#65533;B&#65533;u&#65533;q&#65533;|&#65533;&#65533;&#65533;&#65533;=&#65533;&#65533;<&#65533;&#65533;&#65533;&#65533;&#65533;x7&#282;&#65533;&#65533;&#65533;x&#65533;&#65533;m&#65533;&#372;&#65533;X&#65533;&#662;&#65533;&#65533;B&#65533;&#65533;*&#65533;&#65533;&#2039;|&#65533;&#65533;
&#65533;&#1655;&#65533;h&#65533;&#65533;t&#65533;0`&#65533;	&#65533;&#65533;>&#65533;R&#65533;  !&#65533;
  ,&#65533; < &#65533; A  &#65533;P&#65533;&#65533;0&#65533;I&#65533;&#65533;8k'&#65533;&#65533;`(&#65533;$)t_&#65533;&#65533;T&#690;&#65533;&#65533;&#65533;t&#65533;v&#65533;&#65533;&#65533;&#65533;=&#65533;p&#65533;&#65533;&#65533;&#65533;$&#65533;l:1&#807;t&#657;Q&#65533;&#65533;v&#65533;4r&#65533;C/&#65533;q&#65533;x&#65533;&#65533;z&#65533;n&#65533;=@&#65533;3x&#65533;&#65533;x&#65533; &#65533;/+y&#65533;&#65533;&#65533;|&#65533;~T&#65533;s&#65533;}S&#65533;l&#65533;h&#65533;g&#65533;
&#65533;Q>&#65533;d&#65533;%kZH&#65533;G&#65533;&#65533;&:.&#65533;&#65533;&#65533;&#65533;&#65533;&#65533;
'&#65533;6&#65533;Ur&#65533;&#65533;&#65533;&#65533;n{&#65533;&#65533;A&#65533;&#65533;&#65533;&#65533;&#795;&#65533;&#65533;/&#65533;&#555; &#65533;&#65533;F&#65533;"&#381;&#65533;&#65533;&#65533;&#664;&#65533;&#65533;&#65533;&#65533;&#65533;&#65533;&#65533;&#65533;&#65533;&#65533;&#65533;&#65533;&#65533;&#65533;g&#65533;&#65533;&#65533;q&#65533;&#65533;s$&#65533;"&#65533;&#65533;&#65533;"[	y&#65533;&#13774;&#65533;
K&#65533;6&#32944;&#65533;&#65533;&#65533;&#65533;&#65533;&#65533;&#65533;&#65533;&#65533;
&#65533;CY\Wh&#65533;&#65533;t)&#65533;Tr&#65533;&#65533;I&#65533;"6&#65533;9mO&#65533;n
e&#65533;RB&#65533;q &#65533;&#65533;&#65533;&#65533;&#161;P&#1364;+8&#65533;&#269;&#65533;~>&#65533;&#65533;&#65533;Cd;UH&#65533;k&#65533;W&#65533;&#65533;rQ&#65533;2iKi(&#65533;{&#65533;aXG|&#65533; p&#65533;{|&#65533;&#65533;&#1076;&#65533;6|&#65533;&#922;&#65533;0&#65533;&#65533;&#65533;P&#65533;W&#538;]&#65533;V&#65533;w&#65533;ST&#65533;&#65533;&#65533;&#65533;f] &#991;&#65533;&#65533;+,ZC&#992;H&#65533;y&#65533;&#65533;64&#65533;&#65533;&#65533;m&#65533;&#65533;&#65533;&#65533;&#65533;&#65533;&#65533;;&#65533;qk&#65533;(&#65533;&#65533;x&#65533;;&#65533;&#65533;T&#65533;&#65533;ZI&#65533;Y&#65533;&#65533;&#65533;&#65533;&#65533; l&#65533;&#65533;8&#65533;&#65533;xuC&#65533;[&#65533;A&#65533;&#65533;9&#671;g&#65533;&#65533;d&#65533;&#1983;&#65533;_l&#65533;Nu(&#65533;&#65533;&#65533;&#65533;I7&#65533;6&#65533;&#65533;4&#1921;r&#65533;&#65533; y&#65533;&#65533;&#65533; \&#65533;g!T'L&#65533;~&#65533;G !&#65533;
  ,&#65533; = &#65533; A  &#65533;P&#65533;&#65533;0&#65533;I&#65533;&#65533;8&#65533;'&#65533;&#65533;`(&#65533;d&#65533;ye&#65533;&#65533;lv~m,&#65533;&#65533;K&#65533;&#65533;O&#65533;&#65533;&#65533;&#65533;&#65533;,M&#65533;&#65533;r&#65533;J2&#65533;P1:&#395820;&#65533;&#65533;5j}]H &#65533;Z&#65533;&#65533;z&#65533;R&#65533;&#65533;|Nwy&#65533;&#65533;E=zyu&#65533;&#65533;&#65533;~~`|o|%yxNK&#65533;c&#65533;&#65533;v&#65533;^&#65533;&#65533;&#65533;?&#65533;&#65533;&#65533;-w;:&#65533; &#65533;&#65533;&#65533;&#65533;&#65533;&#65533;&#65533;"&#65533;g&#65533;&#65533;8&#65533;&#65533;!i&#65533;&#65533;&#65533;2&#65533;&#65533;<&#65533;&#65533;&#65533;4&#65533;
C&#65533;y&#65533;~ &#65533;&#65533;)x+&#65533;&#65533;
&#65533;&#65533;&#65533; &#65533;V&#65533;&#65533;&#1826;&#65533;b&#65533;+&#65533;&#1595;&#65533;&#65533;&#65533;&#65533;&#65533;&#65533;&#65533;&#65533;&#65533;G&#65533;V%7&#65533; &#65533;3v&#65533;&#65533;6&#65533;5&#65533;0`&#65533;b3Dy&#65533;&#65533;G&#65533;&#65533;&#463;&#65533;&#1362;&#65533;&#65533;I&#65533;&#65533;&#65533;\&#594;&#65533;+&#65533;I,&#65533;&#65533;J&#65533;U5&#989;{&#1650;&#65533;&#65533;i&#65533;&#65533;&#65533;&#65533;&F&#65533;&#65533;&#65533;98&#65533;&#65533;&#65533;:&#65533;P?&#65533;$ &#65533;7x&#65533;6&#65533;6&#41967;&#65533;`&#65533;&#65533;&#65533;&#65533;P&#65533;4&#65533;&#65533;&#65533;&#65533;&#65533;[&#65533;F&#65533;Y`T&#65533;[-&#65533;Dk&#65533;&#65533;&#1520;-&#65533;&#65533;h&#65533;&#65533;]&#65533;l&#2042;&#65533;&#65533;&#65533;u/&#65533;&#65533;&#65533;&#65533;&#65533;8&#65533;&#65533;&#65533;3&#65533;r&#65533;\&#65533;&#65533;Q&#65533;&#65533;&#65533;9A&#65533;p&#65533;&#65533;&#65533;&#65533;&#65533;j*v&#48922;ui&#65533;Q&#65533;5&#65533;%r[&#65533;%Zf&#65533;B&#65533;&#65533;fp?6+L0i&#65533;&#65533;&#65533;&#65533;&#65533;&#65533;~&#65533;V ]m&#65533;&#1133;&#65533;&#65533;z&#65533;8&#65533;%&#65533;&#65533;&#65533;&#65533;V&#65533;#f/&#65533;&#65533;&#65533;&#65533;&#1049;&#65533;1N&#65533;&#65533;&#65533;&#65533;&#65533;I&#65533;&#65533;&#65533;&#65533;G /&#65533;&#65533;&#65533;&#65533;5&#65533;&#65533;w
&#65533;&#65533;n?MxC !&#65533;
  ,&#65533; > &#65533; A  &#65533;P&#65533;&#65533;0&#65533;I&#65533;&#65533;8k(&#65533;&#65533;`(&#65533;&#65533;@>&#65533;r&#65533;l&#65533;n&#65533;&#65533;&#65533;&#65533;&#628;&#65533;}y&#65533;&#65533;&#65533;H,&#1156;C&#65533;rYJ1&#65533;P&#65533;0z
P&#65533;&#65533;&#65533;v&#728;rG&#65533;o&#65533;+~$&#749;] pF&#65533;[aw&#65533;M/&#65533;&#65533;&#65533;&#65533;&#65533;S &#65533;{u~NP&&#65533;L&#65533; &#65533;&#65533;hk<> &#65533;&#65533;&#65533;.y&#65533;&#65533;&#65533;&#65533;E&#65533;&#65533;+}
l&#65533;P&#65533;Y!m&#65533;&#65533;qj6&#65533;~&#65533;&#65533;&#65533;&#65533;&#65533;&#65533;&#65533;&#65533;&#65533;&#65533;z&#65533;&#65533;&#65533;&#65533;&#65533;&#65533;&#65533;&#65533;&#65533;&#65533;&#65533;&#359;p&#65533;&#65533;f&#1585; &#65533;&#65533;"&#65533;&#65533;&#65533;&#65533;7&#65533;&#65533;&#65533;&#65533;&#65533;&#65533;&#65533;-&#65533;&#65533;l&#65533;&#65533;&#65533;01&#65533;&#65533; 
&#65533;7YS&#65533;&#65533;X&#65533;&#65533;&#158;&#65533;&#65533;&#65533;9&#65533;g&#65533;c&#65533;8&#65533;GO&#65533;&#192;U&#65533;&#65533;k&#65533;&#962;&#334;(6 &#65533;t!#&#397;c&#65533;&#65533;&#65533;&#65533;~&#65533;&#65533;&#627;&#65533;
p,EpDI&#65533;&#65533; ]Z&#65533;:X3&#65533;&#65533;]9EeA2&#65533;&#65533;yC&#65533;&#65533;P 2&#65533;&#1381;&#65533;|&#65533;
$I&#65533;&#65533;%&#206;]+m6&#65533;&#65533;n&#65533;:&#65533;&#1744;`&#65533;&&#65533;
 I#]wI5&#65533;&#65533;&#65533;g"&#65533;&#65533;&#65533;&#65533;WVA'&#65533;&#440;&#65533;&#65533;/2v0h&#65533;&#65533;&#915;f&#65533;y&#65533;0&#65533;&#65533;\&#65533;&#65533;&#65533;&#65533;&#65533;jT&#65533;y&#65533;.&#65533;&#1900;A&#65533;&#65533;&&#65533;&#65533;&#65533;&#65533;&#1888;&#65533;|M8kP\&#65533;{v&#65533;S!&#65533;&#843;3&#65533;>&#65533;&#65533;&#65533;&#431;&#65533;QM&#65533;&#65533;w&#65533;&#65533;&#203;O~&#65533;&#65533;&#65533;&#65533;&  !&#65533;
  ,&#65533; ? &#65533; D  &#65533;@&#65533;&#65533;0&#65533;I&#65533;&#65533;8k&#65533;&#65533;&#65533;&#65533;%&#65533;$%JW&#65533;l&#65533;&#65533;0&#65533;&#65533;qm&#65533;&#46718;x&#65533;&#65533;&#65533;H,&#1924;C&#65533;rB2&#65533;P&#65533;3&#65533;&#65533;QY&#1259;&#65533;&#65533;&#65533;y&#65533;&#65533;xLlq&#65533;$&#65533;z&#65533;	p&#65533;I&#65533;&#65533;&#65533;&#65533;&#65533;Jtm@~L&#65533;&#65533;D}3>^ ( &#65533;;v&#65533;&#65533;5&#65533;&#65533;[B&#65533;6&#65533;3&#65533;&#65533;>o}dU_p&#65533;{&#65533;&#65533;&#65533;&#65533;
&#65533;&#65533;8q&#65533;&#65533;J&#65533;&#65533;&#65533;^&#65533;&#65533;&#65533;&#65533;&#65533;&#65533;f:&#65533;&#65533;&#65533;&#65533;&#65533;&#65533;{&#65533;&#65533;!t&#65533;&#65533;&#65533;&#65533;&#1963;a&#65533;q &#65533;<;&#65533;&#65533;&#65533;&#65533;&#65533;`&#65533;V(&#65533;&#65533;&#65533;&#65533;&#65533;&#65533;&#65533;&#65533;'&#65533;x&#65533;eK&#65533;>&#65533;qx&#65533;&#65533;a&#65533;1'&#65533;hS&#65533;&#65533;6J&#65533;&#65533;&#65533;&#65533;&#65533;&#65533;&#65533;&#65533;f$&#65533;&#65533;&#65533;Ad(&#65533;&#65533;&#65533;&#65533;&#65533;-*&#65533;tE&#65533;@sP&#866;t&#65533;&#65533;&#65533;6(&#1675;&#65533;A6%g&#65533;z0&#65533;O&#65533;&#65533;&#65533;hQ &#65533;#Z&#345;&#65533;IS&#1836;8A$&#65533;_&#65533;&#65533;&#65533;yAT:0Q&#65533;y&#65533;T&#1670;&#65533;&#65533;e&#65533;&#65533;&#65533;+7>x&#65533;nc&#65533;M&#65533;+\&#65533;[&#65533;!&#65533;e7&#65533;+tL&#65533;&#65533;`&#65533;&&#65533;:&#1464;q_
q5&#65533;&#65533;s&#65533;&#65533;&#65533;&#65533;C@a&#65533;.&#65533;&#65533;X&#65533;&#65533;&#65533;	&#65533;&#65533;\&#65533;&#65533;S&#65533;&#65533;&#65533;&&#65533;&#65533;%6&#65533;&#65533;&#65533;}&#65533;&#65533;T&#65533;Qv&#65533;&#65533;_&#65533;&#65533;&#65533;{&#65533;&#65533;#&#65533;&#65533;&#65533;'y[&#65533;&#1401;W[:x&#65533;c&#65533;'&#65533;&#65533;~&#65533;wU&#65533;&#1711;d&#1121;&#65533;&#65533;&#65533;'H7&#65533;&#65533;&#65533;&#65533;&#65533;@&#65533;Y&#65533;_&#65533;}&#65533;_^&#65533;r :&#65533;&#65533;&#65533;w&#65533;:.&#65533;&#65533;%&#65533;Th&#65533;&#65533;m&#65533;ap&#65533;(&#65533;$>&#65533;a&#65533;(&#65533;&#65533;&#65533;,f&#65533;|0&#65533;  !&#65533;
  ,&#65533; A &#65533; A  &#65533;Z&#65533;&#65533;0&#65533;I&#65533;&#65533;8&#65533;(&#65533;&#65533;`(&#65533;d&#65533;&#65533;g&#65533;l&#65533;^&#65533;&#65533;tm&#65533;h:&#65533;|&#65533;;1&#1359;%&#65533;&#65533;q&#65533;%&#65533;&#65533;h%'&#65533;Z&#65533;&#1003;Vv&#65533;&#65533;@F.&#65533;&#65533;&#65533;Z&#65533;m&#192;@&#65533;&#65533;&#65533;&#65533;&#65533;&#65533;&#65533;[&#65533;/&#65533;&#65533;-AQ&#65533;MIo\_k&#65533;&#65533;&#65533;&#65533;e{ir, E&#65533;&#65533;&#65533;&#65533;&#65533;&#65533;72&#65533;&#65533;&#65533;&#65533;&#65533;&#65533;m&#65533;&&#65533;&#65533;f&#65533;&#65533;&#65533;&#65533;2l&#65533;+q&#65533;&#65533;&#65533;<&#65533;&#65533;&#65533;$q&#65533;&#65533;e&#65533;&#65533;&#679;g&#65533;" &#65533;?&#65533;d&#65533;&#65533;&#65533;&#65533;&#65533;&#65533;&#65533;&#65533;&#65533;w&#65533;&#65533;&#65533;&#65533;&#65533;&#65533;v<&#65533;&#65533;&#65533;&#65533;&#65533;&#65533;&#65533;&#65533;&#65533;Y&#65533;&#65533;&#65533;J&#65533;J&#65533;&#65533;^	\&#65533;h ov&#65533;&#65533;&#65533;4j
&#65533;&#65533;&#65533;&#65533;&#65533;&#65533;|" d&#1550;[&&#65533; &#65533;q&#65533;H&#65533;&#65533;`<&#65533;&#65533;&#65533;uU
&#65533;&#65533;&#65533;&#65533;&#65533;&#65533;6&#65533;&#65533;&#65533;2c(^Z9p&#65533;&#65533;>a< &#65533;&#65533;&#65533;&#65533;:m@&#65533;z*"&#65533;&#65533;j^&#65533;h"X2&#65533;&#65533;&#65533;,;s&#65533;&#65533;f&#65533;U6F&#65533;&#65533;*)&#65533;U0 (&#65533;:f&#65533;
D&#1728;&#65533;&#1877;X&#65533;
&#65533;T&#65533;G&#65533;{=(F&#65533;x&#65533;&#65533;SK&#1580;@&#65533;W#&#65533;&#65533;>&#65533;&#65533;s/&#65533;&#65533;&#65533;B
&#65533;5&#1321;n.&#65533;&#65533;tb9b&#65533;iT&#65533;&#65533;&#65533;&#65533;&#65533;-&#65533;&#65533;&#65533;&#65533;&#65533;o&#65533;&#65533;u&#65533;[\8&#65533;Lk&&#65533;&#65533;&#65533;9k&#65533;S&#65533;&#65533;&#65533;vB&#65533;i&#65533;&#65533;/$&#65533;]iF&#65533;&#65533;A&#65533;&#65533;#&#65533;x&#65533;&#65533;&#53712;_.9}&#65533;&#65533;&#65533;3^_&#65533;v(#&#65533;&#65533;ghAz&#65533;`&#65533;6&#65533;&#65533;&#65533;&#65533;@(&#65533;V&#65533;A]&#65533;e&#65533;H !&#65533;
  ,&#65533; ? &#65533; D  &#65533;X&#65533;&#65533;&#65533;0&#65533;I&#65533;6&#65533;&#891;&#65533;`(&#65533;di&#65533;&#65533;&#65533;l&#65533;	 &#65533;tm/&#65533;&#65533;&#65533;&#65533;&#65533;&#65533;&#65533;H,&#65533;b;&#65533;'&#65533;,&#65533;&#65533;&#65533;&#65533;tJ&#65533;Z&#65533;X&#65533;`&#65533;z&#65533;Y!&#65533;Y"&#65533;;b&#65533;z-&#1886;&#65533;&#183;&#65533;&#65533;&#65533;jz(7&#65533;&#65533;w&#65533;Q}c&#65533;&#65533;&#65533;|5&#65533;X&#65533; &#65533;&#65533;&#65533;&#65533;&#65533;+&#65533;&#65533;X&#65533;&#65533;tO&#65533;@&#65533;&#65533;T&#65533;&#65533;&#65533;k&#65533;{6n&#65533;&#65533;&#65533;h&#65533;&#65533;&#65533;&&#65533;&#65533;&#65533;&#65533;&#65533;&#154;&#65533;.&#65533;)&#65533;+&#65533;&#65533;&#65533;$&#65533;&#65533;'&#65533;]2u&#65533;&#65533;)&#65533;&#65533;&#65533;&#1965;&#65533;&#65533;"*L&#65533;&#65533;&#65533;D&#708;&#65533;&#65533;&#65533;&#65533;t&#65533;&#65533;&#65533;t&#65533;f&#65533;&#65533;&#65533;&#65533;Z2j&#65533;h&#65533;&#65533;A&#65533;&#65533;A7&#65533;#N&#65533;&#65533;-&#1274;x&#65533;Y&#65533;7&#65533;&#65533;&#271;&#65533;&#65533;`&#65533;&#65533;j&#65533;H*&#65533;&#65533;&#65533;j
T&#65533;{&#65533;&#282;&#846; sJ&#65533;&#1064;&#65533;&#65533;v&#65533;&#65533;[Y"$&#65533;&#809;&#65533;&#65533; )Q&#65533;2&#65533;x&#65533;&#65533;u1 &#65533;%&#65533;B&#65533;>&#65533;&#65533;(@&#1331;&#65533;*&#65533;4&#65533;&#65533;F&#65533;&#65533;&#712;i&#65533;[&#65533;/ &#65533;}&#65533;C&#65533;&#65533;&#65533;z&#65533;&#65533;0`&#65533;F&#65533;ZGd&#65533;&#65533;&#65533;&#65533;a&#65533;9&#65533;&#65533;&#65533;&#65533;&#65533;M&#65533;&#65533;&#65533;&#65533;Kd{&#65533;&#1057;&#65533;&#65533;gp&#65533;	&#65533;&#224;e&#65533;YS&#65533;@IU&#65533;&#65533;&#65533;p&#65533;&#65533;&#65533;&#65533;&#65533;&#1572;&#65533;F&#65533;G'&#65533;&#65533;2|&#65533;&#65533;&#65533;&#65533;7&#65533;&#65533;U&#65533;&#65533;&#65533;&#65533;&#65533;&#723;&#64622;O&#65533;&#65533;&#65533;&#65533;uL&#65533;&#65533;}&#65533;&#65533;&#65533;?&#65533;GQ&#65533;&#65533;&#65533;&#65533;&#65533;{&#65533;7&#65533;C&#65533;&#65533;&#65533;5&#65533;o~o&#65533;k&#65533;"&#65533;(`&#65533;&#65533;G&#65533;&#65533;&#65533;O&#65533;6&#65533;&#65533;&#65533;&#65533;j&#65533;\xf&#65533;  !&#65533;
  ,&#65533; @ &#65533; B  &#65533;X&#65533;&#65533;&#65533;0&#65533;I&#65533;6&#65533;&#891;&#65533;`(&#65533;di&#65533;&#65533;&#65533;l&#65533;v&#65533;&#65533;&#65533;tm+B.&#65533;w&#62457;&#65533;&#65533;G,r&#65533;&#65533;&#65533;r&#65533;l:&#65533;OH@&#65533;Z&#65533;&#537;&#65533;&#307;&#65533;&#65533;&#65533;.+.&#65533;&#65533;"9&#65533;n3&#65533;n
`j1&#65533;&#65533;&#65533;6&#65533;&#65533;&#65533;;}&#65533;'&#65533;&#65533;>&#65533;&#65533;&#65533;,s&#65533;_|]t&#65533;"Y[ J&#65533;5A&#65533;&#65533;4 z&#65533;~&#65533;P&#65533;&#65533;&#65533;&#65533;&#65533;r<&#65533;)&#65533;&&#65533;&#65533;^&#65533;&#65533;*&#65533;o&#65533;$&#65533;2&#65533;&#65533;5Iux&#65533;&#65533;M&#65533;K&#369;]&#65533;&#65533;&#509;&#65533;s&#65533;&#65533;/&#65533;&#1599;&#65533;&#603;r&#65533;&#65533;&#65533;L&#65533;&#65533;&#65533;h&#65533;&#65533;&#65533;#&#65533;&#65533;&#65533;&#65533;}&#65533;Wn&#65533;&#65533;O&#65533;&#65533;&#65533;&#65533;$&#65533;&#65533;&#65533;&#65533;h&#65533;&#65533;&#65533;&#65533;t &#65533;&#65533;&#1990;&#65533;K,j4&#65533;&#65533;&#65533;&#65533;q&#65533;&#65533;&#65533;/&#65533;&#65533;&#65533;&#65533;{@&#1188;&#475;&#65533;T&#65533;&#65533;	&#65533;EM&#65533;&#65533;Bn&#65533;&#65533;&#65533;&#65533;{&#65533;$&#65533;&#65533;&#65533;T&#65533;&#65533;?#.CR
&#1386; &#65533;R&Av&#65533;&#65533;	&#65533;&#65533;&#65533;&#65533;Z2&#65533;u.!&#65533;&#65533;l&#65533;H&#65533; 6&#65533;&#65533;&#65533;	&#65533;	*bpADx&#65533;&#65533;zT&#65533;&#65533;&#65533;7hZ&#65533;&#65533;&#1897;}&#65533;D&#65533;]r&#65533;#&#65533;&#65533;&#65533;&#65533;Sx&#65533;@&#65533;,&#65533;3&#65533;$&#65533;aN6&#65533;o&#65533;J_E
&#65533;M&#65533;S^IrpS&#65533;&#65533;&#65533;&#65533;&#65533;&#65533;&#65533;@7C&#65533;&#65533;&#65533; &#65533;V&#65533;2&#65533;&#663;_&#65533;&#65533;&#65533;y&#65533;#fd&#988;&#65533;&#65533;&#65533;&#65533;&{:y&#65533;&#65533;&#65533;&#587;&#65533;}~&#65533;x&#65533;T&#65533;&#65533;&#65533;&#1022;&#65533;&#65533;&#65533;&#65533;wx&#65533;_&#65533;&#65533;! &#65533;&#65533;h`3&#65533;&#65533;&#65533;&#65533;6&#65533;&#65533;LF(&#65533;n&#65533;&#1861;w$  !&#65533;
  ,&#65533; D &#65533; =  &#65533;P&#65533;&#65533;0&#65533;I&#65533;&#65533;8&#65533;&#65533;&#65533;`(&#65533;d#&#65533;&#65533;R&#65533;l&#65533;fh&#65533;&#932;@&#1255; &#2044;5&#65533;&#65533;&#65533;H&#65533;&#65533;+a&#65533;l&#65533;b*&#65533;t&#65533;-&#65533;@ &#65533;&#65533;a]&#65533;&#65533;&#65533;{&#65533;{&#65533;&#65533;V}~&#65533;&#65533;&#308; &#838;&#65533;&#65533;&#1852;~&#65533;&#65533;&#65533;&#65533;tPv"&#65533;&#65533;&#65533;&#65533;\1joHG&#65533;N&#65533;[MxWFz[&#65533;&#65533;&#65533;&#65533;&#65533;: f8V&#65533;&#65533;&#65533;&#65533;&#65533;su&#65533;&#65533;3&#65533;&#65533;r:&#65533;&#65533;#&#65533; 
&#65533;&#65533;&#65533;&#65533;&#65533;&#65533;)&#65533;&#65533;&#65533;=&#65533;&#65533;&#65533;&#960;\&#65533;n&#65533;?&#65533;T&#65533;&#65533;&#65533;^&#65533;&#65533;&#65533;&#65533;&#65533;&#65533;&#33209;~&#65533;C&#65533;|&#65533;&#65533;&#65533;&#65533;Z&#65533;&#65533;0&b&#65533;H&#1982;&#65533;E&#65533;&#894;#bY&#65533;&#65533;W&#65533;p&#65533;&#65533;!Bw &#65533;#M&#65533;&#65533;)&#65533;Q&#65533;G2&#65533;&#258;i&#65533;J&#65533;E
Q&#65533;&#65533;&#65533;&#65533;&#65533;fx&#65533;&#65533;JC&#65533;&#65533;&#65533;V&#1554;&#65533;%&#65533;<&#65533;&#65533;,5&#65533;&#65533;&#65533;r/C&#65533;&#65533;&#65533;c&#65533;5&#65533;$r&#65533;e&#65533;<]H&#65533;&#65533;K&#65533;U	&#65533;&#65533;C-&#41371;h5&#1061;&#65533;jQj&#65533;E&#679;&#1775;J&#65533;&#48106;&#65533;cj	^h&#65533;&#1395;%&#65533;q&#408;&#65533;&#1323;&#65533;&#63763;c]&#65533;Vw&#65533;&#65533;a`u\&#65533;2(&#65533;LM&#65533;&#65533;8Sn&#65533;&#65533;&#65533;&#65533;&#65533;0&#65533;&#65533;!&#65533;A&#65533;gy&#65533;|&#65533;&#65533;&#65533;&#65533;o[&#65533;&#65533;&#65533;N&#65533;m&#388;c&#65533;&#65533;&#65533;x&#65533;EF~&#65533;|&#1186;&#65533;&#1695;&#65533;&#65533;&#65533;|&#65533;&#65533;e&#65533;&#65533;,^/&#65533;z&yi&#65533;}/%~&#65533;&#65533;&#65533;K&#65533;&#65533;&#65533;&#65533;&#65533;!w&#65533; &#65533;&#65533;&#65533;&#65533;u&X&#65533;&#65533;6&#65533;&#65533;&#65533;F(K&#65533;&#1697;&#65533;&#65533;&#65533;$  !&#65533;
  ,&#65533; ? &#65533; S  &#65533;h&#65533;&#65533;&#65533;0&#65533;I&#65533;&#65533;
&#65533;&#891;&#65533;`(&#65533;di&#65533;h&#65533;&#65533;l&#65533;p,&#65533;tMk&#65533;&#65533;y&#65533;C&#65533;n&#65533;&#65533;&#65533;&#65533;&#65533;p&#65533;C&#65533;&#65533;N`&#65533;	&#65533;z&#65533;&#65533;%u&#65533;&#65533;z&#65533;L%&#65533;J&#65533;&#65533;&#65533;&#65533;6&#65533;&#2026;&#65533;&#65533;&#65533;&#65533;&#65533;IA &#65533;&#65533;&#65533;&#65533;x${z{|lW`&#65533;&#65533;&#65533;&#65533;| &#65533;&#65533;&#65533;N&#65533;&#65533;&#65533;&#65533;&#65533;&#65533;&#65533; gn&#65533;&#65533;J&#65533;&#65533;?&#65533;&#65533;&#65533;&#65533;h,&#65533;:]&#65533;&#65533;&#65533;&#65533;&#65533;&#65533;A&#65533;e&#65533;&#65533;&#65533;&#65533;&#65533;~i&#65533;&#65533;&#65533;;&#65533;&#65533;;z&#65533;:&#65533;&#65533;&#65533;&#65533;A&#65533;4B@G&#65533;
&#65533;&#65533;&#65533;&#65533;\&#65533;&#65533;:k&#65533;&#65533;&#65533;&#65533;^&#65533;!&#65533;&#65533;&#65533;&#65533;&#65533;&#65533;&#65533;&#65533;&#65533;&#65533;u&#1180;Q@EmC &#65533;@&#65533;'&#65533;\&#65533;=&#65533;I&#65533;&#65533;&#65533; I8&#65533;e&#65533;&#65533;I&#65533;h&#65533;&#65533;M&#65533;&#65533;&#65533;\B&#65533;&#65533;&#65533;c&#65533;:&#65533;
&#65533;&#65533;2nK&%&#65533;&#65533;y&#65533;`&#65533;&#65533;_)&#65533;'&#65533;'O&#65533;&#65533;.`A5&#65533;&#1105;H!d3&#65533;  &#171;<&#668;I&#65533;1&#65533;&#438;m&#65533;'B&#65533;\-&#65533;&#65533;&#65533;&#65533;i&#65533;&#1384;$0&#65533;:6&#65533;M9&#65533;5&#65533;&#65533;&#65533;&#65533;^~c
&#65533;&#272;&#703;&#65533;&#65533;&#65533; &#65533;[C&#65533;
sE&#65533;!&#308;w&#65533;QI(&#65533;4&#65533;u&#65533;&#65533;&#65533;&#65533;T6&#65533;mb&#65533;i2&#65533;&#65533;jK&sd&#65533;U9h&#65533;M&#65533;u&#65533;\'&#65533;&#65533;&#65533;&#65533;&#65533;&#65533;TE&#65533;&#65533;=&#65533;&#65533;'&#65533;&#65533;&#65533;&#65533;p&#65533;y&#65533;&#65533;&#23918;&#1694;s&#65533;cA&#65533;&#65533;&#65533;|&#65533;&#65533;&#65533;&#65533;&#65533;O?&#65533;&#65533;L&#65533;&#65533;s&#65533;&#65533;O&#65533;&#65533;&#65533;&#65533;Y&#65533;&#1710;&#65533;&#65533;&#65533;&#65533;( X&#65533; S	h&#65533;&#65533;&&#65533;&#65533;&#65533;6&#65533;&#65533;&#65533;F(&#65533;Vh&#65533;f&#65533;&#65533;p&#65533;u&#65533;K !&#65533;
  ,&#65533; E &#65533; :  &#65533;X&#65533;&#65533;&#65533;0&#65533;Ik	6&#65533;&#891;&#65533;`&#65533;h&#65533;h&#65533;	I&#65533;&#65533;&#65533;&#65533;*&#1790;t&#65533;	&#65533;{&#65533;[&#65533;G,m.&#65533;rIc&#65533;&#65533;&#65533;9&#65533;z 3G&#65533;*b)W&#65533;&#65533;&#65533;@+>&#65533;&#65533;&#65533;|N&#65533;&#65533;&#65533;&#65533;oz&#65533;&#65533;5px&#65533;&#65533;&#65533;viT}B&#65533;B&#65533;&#65533;&#65533;&#65533;t`bA{gj&#65533;Ri&#65533;d[&#65533;&#65533;&#65533;&#65533;&#65533;v&#65533;
y&#65533;&#65533;&#65533;&#65533;q&#65533;O4|r&#65533;&#65533;&#65533;&#65533;m&#65533;&#65533;&#65533;Ps&#65533;&#65533;&#721;&#702;&#65533;&#65533;"&#65533;&#65533;&#65533;&#65533;&#1478;&#65533;l&#65533;&#1052;L&#65533;'&#65533;&#65533;&#65533;&#65533;&#65533;&#65533;&#65533;&#65533;&#65533;"&#65533;X&#65533;&#65533;R&#65533;^_&#65533;&#65533;h&#65533;P&#65533;&#65533; &#65533;&#65533;&#65533;$&#65533;0&#65533;/&#65533;
&#65533; &#65533;"F&#65533;&#222;&#65533;a0&#272;&#65533;&#65533;&#65533;&#65533;*XcG2&#16777;&#65533;&#65533;&#65533;`cF-$&#65533;&#65533;&#65533;&#65533;(.S@&#65533;&#480;&#65533;&#65533;&#65533;(&#65533;5&#65533;5&#65533;cOn&#65533;&#65533;AH	T&#65533;PF/&#65533;H&#65533;TaS#&#40200;:&#65533;F\P&#65533;(kII;&#344;&#65533;&#65533;&#65533;&#65533;&#917;L!`I&#1682;&#65533;&#1659;&#65533;$&#65533;&#65533;9&#65533;RR&#65533;xk&#65533;&#65533;&#65533;+&#65533;S-&#65533;5&#65533;&#65533;&#65533;8&#2004;^d&#65533;k&#65533;&#65533;&#65533;ellhr*&#65533;&#65533;&#65533;q&#440;ae8&#65533;&#65533;5y&#65533;&#65533;9&#65533;&#65533;IqW&#65533;k&#65533;:a&#65533;&#65533;rk&#65533;&#65533;r&#65533;&#65533;F&#65533;&#65533;&#606;w&#1255;@/&#65533;6&#65533;&#65533;&#65533;3&#65533;K&#65533;N&#65533;X&#65533;&#65533;&#1457;k&#65533;a|{<&#65533;&#1297;&#65533;o(~&#65533;h&#65533;&#65533;&#65533;&#65533;m&#65533;&#65533;{.6&#65533;7&#65533;&#65533;&#65533;~&#65533; !&#65533;
  ,&#65533; F &#65533; 8  &#65533;X&#65533;&#65533;&#65533;0&#65533;I+&#65533;`&#65533;&#891;&#65533;`(&#65533;$t&#65533;h&#65533;2&#65533;p,&#65533;&#65533;j&#65533;&#65533;*&#65533;u&#65533;o&#65533;&#65533;O&#65533;&#65533;&#65533;H &#65533;&#15960;&#65533;(&#905;&#65533;&#65533;4&#65533;[Q&#65533;m`'&#65533;G&#65533;&#65533;*
&#65533;Y&#65533;"&#65533;&#65533;&#65533;&#65533;&#65533;~W&#65533;v&#65533;B7&#65533;&#65533;r i4&#65533;&#65533;&#65533;&#65533;/}[|&#65533;j(x&#65533;I&#65533;.qt&#65533; &#65533;k&#65533;&#65533;&#65533;&#65533;&#65533;tr{&#65533;h&#65533;o&#65533;s&#65533;H&#65533;x&#65533;2&#65533;&#65533;&#65533;&#65533;&#65533;&#65533;&#65533;u &#65533;n;&#65533;7&#65533;&#65533;&#65533;e_K&#65533;$&#517;&#65533;i&#65533;&#65533;"&#65533;&#65533;-&#65533;&#65533;&#65533;&#65533;&#65533;&#65533;&#65533;&#65533;&#65533;&#65533;&#65533;&#65533;&#65533;&#65533;&#65533;&#1538;!&#65533;t&#65533;&#65533;&#65533;c&#65533;*&#65533;x&#65533;&#65533;8PZ&nh&#65533;&#65533;h&#191;;#v&#65533;g&#65533;&#65533;&#65533;&#65533;T&#65533;P&#65533;&#65533;B&#65533;v-&#65533;&#65533;)E &#65533;&#65533;P&#65533;YtA>~4&#65533;I&#65533;B-`&#65533;&#65533;yR&#65533;O[&#65533;$ TbB&#65533;&#65533;b4i&#65533;g&#65533; ,=&#65533;&#65533;&#140;Q&#65533;4&#65533;n&#65533;TeU?p&#65533;&#65533;4&#65533;&#65533;^uYk&#65533;X[&#65533;iY&#65533;&#65533;I&#65533;&#65533;,c&#65533;.&#65533;&#65533;&#65533;&#65533;<&#65533;
&#65533;&#65533;g7&#65533;&#65533;k4&#65533;l&#751;&#65533;fS&#65533;&#65533;d&#65533;b&#65533;<9&#65533;&#65533;&#65533;&#65533;&#65533;P
&#65533;$
&#65533;cD&#65533;N#qv&#65533;&#65533;&#1245;&#65533;T]-Y&#65533;&#65533;k&#65533;&#65533;m&#65533;`k"&#65533;&#65533;z&#65533;]9&#65533;&#65533;&#65533;&#65533;#&#65533;N&#65533;\&#65533;&#65533;&#801;&#1102;.y:u&#65533;&#751;k&#2030;&#65533;:&#65533;&#65533;&#65533;&#65533;O&#65533;&#65533;&#65533;&#65533;C$  !&#65533;
  ,&#65533; F &#65533; =  &#65533;X&#65533;&#65533;&#65533;0&#65533;Ik	 &#763;&#65533;`(v&#65533;h&#65533;h&#65533;&#65533;l&#65533;T:Cf&#65533;x&#65533;&#65533;&#65533;&#65533;&#65533;%&#65533;H&#65533;09*o&#65533;h&#4529;U{&#65533;&#65533;x&#65533;"&#65533;&#65533;&#65533;<o`&#364;&#65533;w&#65533;&#1118;|N&#65533;;W|R[{&#40961;&#65533; xwx~Rg:Ki{+WKS&#65533;;&#65533;"&#65533;&#65533;&#65533;&#65533;&#65533;:xUN&#65533;R&#65533;&#65533;&#65533;&#65533;&#65533;&#65533;&#65533;&#65533;&#65533;&#65533;&#65533;&#65533;Uj&#65533;@yT&#65533;NF&#65533;!kBz&#65533;?&#65533;&#65533;.&#65533;&#65533;&#65533;&#65533;&#65533;I&#65533;&#65533;&#1208;J&#65533;&#65533;&#65533;&#65533;&#65533;&&#65533;&#65533;&#65533;S&#65533;&#65533;&#65533;&#65533;&#65533;&#65533;&#65533;V&#65533;&#65533;&#65533;&#65533;&#65533;&#65533;&#65533;&#65533;&#65533;&#65533;$PG&#65533;&#1143;	&#65533;&#641;&#65533;L&#65533;=] -<&#65533;&#65533;i_9~a&#65533;0&#65533;&#65533;(&#65533;X&#65533;Wj&#65533;&#65533;&#65533;&#65533;c&#65533;&#65533;0&#65533;&#65533;&#65533;&#610;I
+xS1R&#152;/#&#65533;(&#65533;&#732;*pY&#65533;HQ&#65533;(v&#65533;&#65533;!&#65533;Q&#65533;9x&#65533;&#65533;&#65533;&#65533;&#65533;F&#65533;&#65533;A&#65533;MZ&#65533;&#65533;&#65533;"&#65533;u^&#65533;5&#65533;&#1730;&#65533;dUSi&#65533;`
[&#65533;F)b&#65533;_t&#65533;&#65533;&#65533;&#65533;P&#2046;1}&#65533;q&#65533;&#65533;9&#65533;&#285;<&#65533;&#596;Y&#65533;H&#65533;&#65533;&#65533;L-&#65533;&#65533;&#65533;&#65533;&#65533;&#65533;&#65533;&#65533;&#65533;&#65533;&#65533;&#65533;j&#1317;2&#65533;&#65533;&#65533;&#65533;&#65533;P&#65533;&#65533;&#65533;~l&#65533;p&#65533;&#65533;s&#65533;F&#65533;s&#65533;&#65533;&#20663;h&#1848;&#65533;r&#17631;C'}&#65533;&#1097868;_&#65533;&#957;&#65533;w&#65533;&#1373;O&#65533;W&#65533;&#65533;&#65533;&#1259;G&#65533;|}\G&#65533;&#65533;&#735;O&#65533;&#65533;&#65533;&#65533;&#65533;&#65533;[X&#65533;?E !&#65533;
  ,&#65533; B &#65533; >  &#65533;&#65533;&#65533;&#65533;0&#65533;I&#65533;*8&#65533;&#891;&#65533;`(&#65533;di&#65533;h&#65533;&#65533;l&#65533;p,&#65533;A&#65533;x&#65533;
%&#65533;&#65533;&#65533;&#65533;&#65533;',&#65533;"r&#65533;&#65533;(A&#998;tJF&#65533;&#65533; &#65533;&#65533;&#1578;x^&#65533;`&#65533;&#468;Z&#65533;g,(&#65533;&#65533;&#65533;*&#65533;&#65533;.&#65533;&#65533;(v{&#65533;&#65533;&#65533;.c&#65533;|}u}Q&#65533;&#65533;&#65533;&#65533;&#65533;&#65533;&#65533;~Ut&#65533;0&#65533;l&#65533;]M&#65533;&#65533;-&#65533;
&#65533;&#65533;&#65533;@&#65533;q{&#65533;#&#65533;&#65533;&#65533;3&#65533;&#65533;0}&#65533;&#65533;&#65533;4 &#65533;&#65533;+&#65533;&#65533;&#65533;&#65533;&#65533;&#65533;/&#65533;&#234;&#409;$w&#65533;"~&#65533;&#65533;+&#879;#&#65533; &#65533;)&#65533;&#65533;&#65533;&#65533;W&#65533;&#1853;&#65533;&#65533;&#65533;\q&#65533;&#65533;2&#65533;&#452;Lx&#65533;&#65533;&#65533;&#1955;&#65533;-&#65533;w&#65533;&#65533;&#65533;x rxMH0x&#65533;u&#65533;&#65533;B&#45684;(&#65533;&#49696;8m&#65533;&#65533;&#65533;j5d&#1650;$&#65533;-4)A&#1192;
&#65533;&#65533;&#65533;&#65533;&#65533;&#65533;&#65533;&#65533;J&#65533;&#65533;b&#65533;&#65533;&#65533;<{&#132;8@&#65533;;h*e&#65533;&#65533;aP?&#65533;7&#65533;&#65533;&#65533;JG&#65533;R&#65533;&#65533;&#65533;&#65533;&#65533;&#65533;T|0q1 &#65533;W&#183;&#65533;&#65533;&#65533;x&#65533;&#65533;&#65533;Z&#65533;p&#65533;&#1428;&#65533;&#65533;z&#65533;f&#65533;&#65533;pN&#65533;. &#65533;&#65533;g&#65533;&#1752;:;&#65533;&#65533;&#65533;&#65533;~&#65533;&#65533;&#65533;!&#65533;&#65533;&#65533;k&#65533;&#65533; &#65533;<5&#1332;&#1028;&#65533;&#65533;U"&#65533;&#65533;\&#65533;&#65533;~&#65533;b2k&#65533;Bi#&#65533;Tw&#65533;&#65533;&#65533;&#65533;&#65533;y&#65533;&#65533;&#65533;E"&#65533;&#65533;&#65533;&#65533;&#65533; &#927;&#65533;&#65533;N&#65533;&#65533;&#65533;&#65533;&#65533;lk&#65533;&#957;p&#65533;&#65533;&#203;&#1981;&#65533;&#65533;&#65533;&#65533;&#1953;_&#65533;> !&#65533;
  ,&#65533; @ &#65533; C  &#65533;X&#65533;&#65533;&#65533;0&#65533;I&#65533;&#65533;L&#65533;&#891;&#65533;`(&#65533;di&#65533;h&#65533;&#65533;l&#65533;p,{&#65533;l&#65533;x&#65533;&#65533;|&#65533;&#65533;&#65533;&#65533;' ,&#65533; &#420;r&#65533;&#65533;&#65533;&#65533;t*&#65533;A&#65533;M	u&#749;)`j&#65533;&#65533;&#65533;&#65533;g&#65533;|&#65533;&#65533;&#65533;Q/%&#65533;&#65533;&#65533;&#65533;&#65533;|&#65533;&#65533;D|Pt[&#65533;
pv&#65533;z&#65533;&#65533;&#65533;Q&#65533;W&#65533;iE&#65533;&#65533;&#65533;&#65533;&#65533;T&#65533;&#65533;&#65533;&#65533;X= &#65533;&#65533;&#65533;&#65533;&#65533;&#65533;&#65533; l&#65533;&#65533;*&#65533;&#65533;&#65533;&#65533;[&#65533;&#65533;z&#65533;!&#65533;&#65533;&#65533;&#65533;&#65533;&#267;&#65533;lhU%&#65533;&#65533;&#65533;&#65533;&#1179;&#65533;nr&#65533;&#65533;Z^&#65533;&#65533;&#65533;&#65533;&#65533;~F&#951;#&#65533;&#65533;&#65533;&#65533;
&#65533;&#65533;&#65533;&#65533;&#65533; &#65533;&#65533;&#65533;iP&#65533;&#6787;A=&#65533;6&#1073;Wj.&#65533;&#65533;I,e&#65533;`[&#65533;bi&#65533;(&#65533;&#65533;Bt&#65533;Y&#65533;&#65533;&#65533;&#206;&#65533;9&#65533; !](9&#65533;dp&#65533;&#65533;&#65533;&#65533;&#65533;M&#1849;3&#65533;&#65533;~&#65533;&#65533;&#65533;/&#65533;&#65533;G>E&#65533;Ii&#65533;&#65533;3i.z1*] Cy&#65533;g5&#65533; &#65533;B&#65533;&#65533;t)M&#65533;&#65533;y&#65533;2&#65533;a[)8@&#65533;[A-&#65533;&#65533; &#65533;&#65533;&#65533;&#65533;O%]_&#65533;&#65533;
&#65533;I&#65533;mWM&#65533;&#65533;S&#65533;&#65533;L&#65533;L&#65533;r<M&#65533;&#65533;dq&#65533;&#920;&#65533;&#65533;&#65533;&#65533;`&#65533;&#773;"&#65533;\&#609;U&#65533;:s&#65533;^&#667;&#65533;z&#1932;&#65533;&#65533;&#65533;&#1784;Q&#65533;&#65533;-w&#65533;]&#65533;7v&#65533;&#65533;i&#65533;-&#65533;&#403;+&#65533;|o&#65533;&#1486;P}&#65533;B8&#65533;&#65533;&#1567;eWb};X&#65533;&#65533;&#65533;3&#65533;c:y&#65533;&#65533;&#65533;H&#65533;~B !&#65533;
  ,&#65533; D &#65533; ?  &#65533;X&#65533;&#65533;&#65533;0&#65533;I&#65533;&#65533;8&#65533;&#891;&#65533;&#65533;'&#65533;diR&#65533;&#65533;&#65533;l&#65533;n,&#65533;&#65533;5&#65533;N&#65533;&#65533;&&#1597;&#65533;p&#65533;&#65533;&#526;.3H:I&#65533;tJ&#65533;&#65533;O&#65533;2&#65533;jr?&#65533;og {~&#65533;&#65533;&#65533;|&#65533;6&#65533;&#65533;&#65533;zN&#65533;&#1769;&#65533;&#65533;&#65533;&#65533;6RQwsr&#65533;&#65533;&#65533;uy&#65533;sl&#65533;S}&#65533;>y&#65533;{&#65533;&#65533;-&#65533;?p=e7?!&#65533;/T&#65533;z&#65533;a, &#65533;&#65533;&#65533;r5&#65533;&#65533;&#65533;&#65533;&#65533;VS?&#65533;&#65533;2z&#65533;&#65533;k
r&#65533;&#65533;&#65533;&#65533;&#65533;j&#65533; &#65533;&#65533;hV&#844;&#65533; &#65533;&#1501;7&#65533;&#65533;&#65533;&#65533;&#65533;&#65533;U&#65533;&#65533;&#65533;I&#65533;F"&#65533; &#65533;&#65533;q&#65533;&#65533;&#65533;&#1219;&#65533;&#65533;&#65533;&#65533;&#65533;&#65533;w&#65533;`&#65533;|w&#65533;&#65533;&#65533;&#838;8&#65533;#"(&#65533;Y<w&#65533;X"&#65533;	&#65533;!&#65533;t'&#65533;8&#65533;&#792;&#65533;&#65533;b-&#1576;&#65533;
&#65533;&#65533;&#65533;{&#65533;Q&#65533;M&#65533;"D&#65533;R&#65533;M&#65533;*&#65533;&#65533;&#65533;&#65533;&#65533;&#65533;/&#65533;]v&#679;&#1231;%&#65533;I&#1657;`Z&#65533;=&#65533;UT J&#65533; X&#65533;P&#65533;cL&#65533;&#65533;&#65533;&#65533;-&#65533;&#65533;&#65533;&#65533;&#65533;&#11306;&#65533;?^&#65533;&#65533;&#65533;&#65533;)&#65533;"@C&#65533;q&#65533;&#65533;R&#65533;&#65533;t&#65533;mQe&#65533;C&#65533;&#738;fT&#65533;-&#65533;&#65533;s&#65533;r;lb,&#65533;&#65533;&#65533;D&#65533;L&#65533;N&#65533;&#65533;&#65533;1&#65533;&#65533;U&#65533; h=[&#65533;&#65533;s&#65533;m&#65533;&#65533;&#65533;d&#65533;c&#65533;&#65533;m&#65533;&#65533;&#65533;x&#65533;&#65533;y&#65533;&#65533;~&#65533;&#65533;|&#65533;&#65533;&#65533;&#65533;&#29921;Cg+&#65533;&#65533;&#65533;&#65533;&#65533;&#65533;2&#65533;&#920;&#65533;&#65533;&#65533;&#65533;&#203;O&#65533;&#65533;&#65533;&#65533;&#65533;&#1259;_&#1022;&#65533;&#65533;&#65533;&#65533;P&#65533;O=&#65533;&#65533;  !&#65533;
  ,&#65533; : &#65533; X  &#65533;&#65533;&#65533;&#65533;0&#65533;I&#65533;&#65533;T&#65533;&#891;&#65533;`(&#65533;di&#65533;h&#65533;&#65533;l&#65533;p,&#65533;tm&#65533;x&#65533;&#65533;|&#65533;&#65533;&#65533;&#65533;pXh&#65533;&#548;r&#65533;&#65533;0&#1064;tJ&#65533;N&#65533;X! &#65533;&#65533;n&#65533;&#65533;x|;&#65533;&#65533;&#65533;z&#65533;]&#65533;&#65533;&#65533;l@&#1358;&#65533;&#65533;&#65533;&#65533;&#65533;&#65533;&#65533;&g&#65533;&#65533; y&#65533;$&#65533;&#65533;`&#65533;&#65533;V&#65533;&#65533;/}lO&#65533;V&#65533;&#65533;&#65533;Y&#65533;!&#65533;k&#65533;&#65533;h&#65533;&#65533; &#65533;&#65533;?u&#65533;&#65533;&#65533;&#65533;&#65533;y&#65533;&#65533;&#65533;I&#65533;&#65533;&#65533;&#65533;&#65533;&#65533;&#65533;&#65533;%&#65533;3&#65533;#&#65533;&#65533;&#65533;QO&#1598;&#65533;&#65533;&#65533;(&#65533;&#65533;! &#65533;&#65533;&#65533;-&#765;
)&#65533;&#65533;.&#65533;$&#65533;<&#65533;&#65533;4&#65533;;&#65533;&#65533;&#65533;'&#65533;&#65533;d&#65533;&#65533; &#65533;&#65533;s e&#65533;&#65533;b&#65533;s&#65533;&#65533;IL7&#65533;&#65533;/&#65533;H&#65533;&#65533;&#65533;&#65533;&#65533;?<#&#65533;P&#65533;1&#65533;&#65533;&#65533;&#65533;j]>q%U<	(&#65533; &#65533;&#1232;}X &#65533;P&#65533;&#65533;t&#65533;&#65533;&#65533;&#65533;&#65533;&#216;, &#1588;&#65533; N&#65533;-,;b&#65533;q&#65533;&#65533;&#65533;A&#65533;&#65533;#U&#65533;&#65533;&#65533;0&#65533;&#1179;(2&#65533;P&#65533;&#65533;&#65533;&#65533;&#65533;p) &#65533;S&#65533;&#1700;&#65533;x&#745;&#65533;%-&#707;&#65533;y&#65533;&#65533;%&#65533;&#65533;o&#65533;7)&#65533;RXc8&#65533;&#65533;6ivS *&#65533;&#65533;&#65533;&#65533;Y=&#65533;&#65533;1&#65533;&#65533;mV2&#65533;&#65533;&#65533;&#1059;&#65533;&#65533;N&#868;3kle&#65533;|M&#65533;&#65533;&#237;W&#3469;&#65533;4&#65533;8&#65533;&#65533;X-&#65533;&#65533;&#65533;&#65533;&#65533;iwM&#956;&#65533;&#65533;&#65533;;&#65533;N&#65533;&#65533;&#65533;&#65533;M0k&#1998;;&#65533;&#65533;&#65533;&#203;O&#65533;&#65533;&#65533;&#65533;&#65533;&#1259;_&#1022;&#65533;&#65533;&#65533;&#65533;&#65533;&#735;O&#65533;&#65533;}&#65533;	  !&#65533;
  ,&#65533; ? &#65533; 6  &#65533;X&#65533;&#65533;&#65533;0&#65533;I&#65533;&#65533;&#65533;&#65533;&#891;&#65533;`(&#65533;di&#65533;h&#65533;&#65533;l&#65533;p,&#65533;tm&#65533;x&#65533;&#65533;|&#65533;&#65533; h"
&#65533; r&#65533;R>&#65533;h&#65533;)&#65533;^&#65533;&#65533;  0d&#65533;&#65533;&#65533;`&#65533;&#65533;b&#65533;h&#65533;1</&#65533;&#65533;tf&#65533;&#65533;&#65533;&#65533;&#65533;>&#65533;s%e~&#65533;&#65533;&#65533;[&#65533;&#65533;|q' &#65533;&#65533;&#65533;&#65533;&#65533;&#65533;z<s]&#65533;&#65533;&#65533;&#65533;&#65533;&#65533;&#65533;uRn&#65533;&#65533;&#65533;&#65533;x&#65533;&#65533;&#65533;f&#65533;&#65533;<uk&#65533;&#65533;&#65533;&#65533;z&#65533;&#65533;&#65533;&#65533;&#65533;{8&#65533;&#65533;&#65533;&#65533;&#65533;&#65533;&#65533;v!&#65533; &#65533;_W&#65533;&#65533;&#65533;Z&#65533; &#65533;&#65533;&#432;[&#65533;&#65533;&#65533;&#65533;&#65533;&#65533;&&#65533;&#65533;&#65533; &#65533;(&#65533;W&#65533;&#65533;&#65533;N&#65533;&#65533;&#65533;&#65533;&&#65533;E:&#65533; &#65533;&#65533;&#65533;&#856;Y&#65533;xuX&#65533;&#65533;"&#65533;f&#65533;S&#65533;&#65533;&#65533;&#65533;#&#65533;&#65533;&#65533;&#65533;&#65533;|
v&#65533;&#65533;&#65533;*T2)&#65533;-&#65533;Lr&#65533;&#681;&#65533;&#65533;&#65533;&#65533;)&#65533;|%&#65533;&#28866;
<&#65533;hTe,&#65533;k&#65533;&#65533;&#65533;a&#65533;&#65533;T&#65533;q&#65533;;&#65533;4&#65533;&#65533;&#65533;
I&#65533;tA &#65533;h&#65533;%&#65533;&#65533;H&#65533;&#65533;V&#65533;t}&#65533;'&#65533;&#65533;C`&#65533;&#65533;&#65533;&#1586;&#65533;&#65533;&#65533;Q! U&#65533;&#65533;#&#65533;9&#65533;&#65533;&#65533;&&#65533;&#186;&#65533;3k&#65533;&#65533;y&#65533;&#65533;&#65533; &#65533;&#65533;NC&#65533;h&#65533;&#1694;^&#890;&#65533;&#48301;  !&#65533;
  ,&#65533; ? &#65533; 7  &#65533;X&#65533;&#65533;&#65533;0&#65533;I&#65533;&#65533;&#65533;&#65533;&#891;&#65533;`&#65533;di&#65533;h&#65533;&#65533;l&#65533;p,&#65533;&#65533;7&#65533;x&#65533;&#65533;|&#65533;&#65533;&#65533;[@,&#65533;&#548;r&#65533;l:&#65533;&#65533;dN&#65533;:&#65533;&#65533;E&#65533;&#65533;&#65533;z9&#1903;8&#65533;c&#1331;&#65533;&#65533;&#65533;&#65533;&#65533;&#65533;&#65533;V0&#65533;&#65533;&#65533;@xS ~xp&#65533;ZQD&#65533;&#65533;pe
X&#65533;&#65533;&#65533;&#65533;&#65533;N*&#65533;V&#65533;&#65533;&#65533;&#65533;Ps'&#65533;u&#65533;&#65533;&#65533;&#65533;Ju^&#65533;m&#65533;&#65533;&#65533;D&#65533;&#65533;&#65533;G&#65533;E5&#65533;&#65533;iK&#65533;&#65533;&#65533;F&#65533;&#65533;&#65533;u&#503;Db&#65533; &#65533;&#65533;&#65533;&#65533;L&#65533;&#65533;&#604;&#65533;&#65533;&#65533;t&#65533;&#65533;N&#1527;&#65533;&#65533;&#65533;1&#65533;&#65533;&#65533;&#65533;&#65533;I&#65533;&#65533;&#65533;&#65533;&#65533;&#65533;&#65533;M&#65533;&#65533;t,&#65533;
 &#65533;&#65533;&#65533;&#65533;+&#65533;=`&#65533;&#65533;&#65533;^`&#65533;&#65533;CT&#65533;u&#65533;&#32804;bE &#65533;\Z&#65533;E&#65533;&#65533;&#65533;
B&#65533;&#65533;X&#65533;&#65533;R&#65533;MG &#65533;&#65533;[$ka&#65533;9&#65533;&&#65533;g&#65533;fPuM&#65533;&#65533;"F&#65533;J!&#65533;&#65533;U&#65533;*&#65533;U&#65533;t&#65533;#&#65533;UR&#65533;&#65533;X-_<i&#65533;Y&#65533;GCLL%&#65533;XQ&#65533;$&#65533;&#65533;&#65533;uh&#65533;	^&#65533;P&#65533;
f"&#65533;&#65533;&#65533;&#65533;t&#65533;&#824;&#65533;cy&#65533;#K&#65533;1j&#65533;&#65533;&#275;)+&#284;&#65533;&#65533;&#65533;&#65533;=&#65533;A&#65533;&#65533;&#65533;&#65533;&#1256;S&#65533;^qXe !&#65533;
  ,&#65533; : &#65533; B  &#65533;&#65533;&#65533;&#65533;0&#65533;Ik%&#65533;&#891;&#65533;`(&#65533;di&#65533;h&#65533;&#65533;l&#65533;p,&#65533;tm&#65533;x&#65533;&#65533;|&#65533;&#65533;&#65533;&#65533;pH,z&#420;&#65533;&#65533;8&#65533;&#1064;t&#65533;,&#65533;:$v&#65533;&#65533; &#65533;`&#65533;7LniOgky&#65533;9&#65533;&#65533;&#65533;&#65533;8^&#65533;&#65533;&#65533;t&#65533;]@&#65533;&#65533;Mnt|&#65533;&#65533;r&#65533;U&#65533;&#65533; &#65533;~&#65533;es&#65533;&#65533;\&#65533;&#65533;N&#65533;a&#65533;$T&#65533;&#65533;%&#65533;%&#65533;&#65533;&#65533;&#65533;&#65533;&#65533;\&#65533;&#65533;&#65533;&#65533; &#65533;&#65533;&#65533;&#65533;&#65533;&#65533;&#65533;)&#65533;&#65533;S&#445;&#65533; &#65533;]&#65533;&#65533;|&#65533;&#630;&#65533;&#65533;&#65533;&#304;m)&#65533;!&#65533;&#65533;&#65533;&#65533;&#65533;&#65533;&#65533;&#65533;*&#65533;&#65533;#&#65533;&#187;&#65533;&#65533;&#65533;&#65533;&#65533;	&#65533;(&#65533;	e&#65533;p&#65533;&#65533;&#65533;A&#65533;&#65533;sEB&#65533;8&#65533;::&#65533;&#65533;&#65533;"N8x|&#65533;&#65533;&#65533;(+Pr@&#65533;`&#65533;&"a&#65533;&#65533;&#1169;&#65533;&#65533;HJ&#65533;0&#65533;"Ow)&#65533;&#65533;&#65533;&#65533;g A&#65533;&#65533;i&#65533;Sj&#65533;&#65533;
&#65533;p&#65533;*9&#65533;&#65533;&#65533;&#65533;h$1E* &#65533;j&#1032;&#65533;z&#65533;JI+t.&#65533;&#65533;5e&#65533;&#65533;&#65533;&#65533;&#65533;&#65533;&#65533;&#65533;&#65533;&#65533;&#65533;&#65533;K"&#65533;&#65533;&#65533;&#1204;&#65533;
&#65533;&#65533;&#65533;^&#65533;&#65533;AC&#428;&#65533;&#65533;1&#65533;)d'&#65533;9{g&#65533;&"&#65533;j@&#65533;)8&#65533;&#65533;&#65533;&#65533;&#65533;&&#1208;}]:&#65533;]&#65533;3&#65533;&#65533;~t_&#65533;e~#_&#65533;|&#65533;&#65533;&#1059;K&#65533;N&#65533;&#65533;u{&#175;k&#65533;&#957;&#65533;&#65533;&#65533;&#65533;?&#65533;! !&#65533;
  ,&#65533; C &#65533; 5  &#65533;X&#65533;&#65533;&#65533;0&#65533;I&#65533;&#65533;&#65533;&#65533;&#65533;`(&#65533;di&#65533;h&#65533;&#65533;l&#65533;p,WC@&#65533;&#65533;&#65533;|&#65533;&#65533;&#65533;&#65533;pH&#65533;&#65533;H&#65533;1&#65533;\&#65533;Pb&#65533;"l8&#1132;(s]j&#65533;2&#65533;&#65533;.&#65533;&#65533;&#65533;fj&#65533;>CVv{&#65533;&#2735;&#65533;7&#65533;L&#65533;&#2043;)&#65533;&#65533;]{Vz v%&#65533;&#65533;]U&#65533;hQr&#65533;b&#65533;&#65533;U&#65533;&#65533;Vhv&#65533;C&#65533;&#65533;F&#65533;&#65533;&#65533;&#65533;&#65533;U&#65533;&#65533;k&#65533;&#65533;&#65533;:&#65533;&#65533;&#65533;&#65533;&#65533;&#65533;&#65533;&#65533;&#65533;&#65533;xJ&b&#65533;&#65533;9&#65533;&#65533;&#65533;&#65533;&#65533;&#1481;&#65533;&#65533;&#65533;\&#65533;&#65533;&#65533;&#65533;
&#65533;  &#65533;&#65533;&#65533;{&#65533;j&#65533;&#65533;&#65533;\&#65533;
&#65533;&#65533;V &#65533;&#65533;&#65533;&#65533;#&#65533;V&#553;&#65533;&#65533;&#65533;{L&#65533;&#65533;H&#65533;c&#65533;&#65533;&#65533;&#65533;!&#65533;z&#65533;H&#65533;8H&#65533;&#65533;#$&#65533;TJ`&#65533;P&#65533;&#65533;[&#65533;A&#65533;`7F	0&#65533;!&#65533;&#65533;_&#65533;&#65533;&#65533;&#65533;P&#65533;O&#65533;&#65533;,&#65533;P&#65533;0Y&#65533;C	&#65533;&#65533;6&#65533;&#65533;FbH&#65533;@&#65533;&#65533;+&#65533;2&#65533;&#65533;G&#65533;6&#65533;pb&#65533;B&#65533;k&#65533;U&#65533;D&#65533;$&#65533;J&#65533;&#65533;I&#65533;&#65533;&#1786;mln&#65533;&#65533;wBE&#65533;&#65533;w&#65533;&#65533;&#65533;&#703;&#65533;&#65533;'7b&#65533;&#65533;{t&#65533;P8&#65533;a&#65533;&#65533;&#65533;T&#65533;&#65533;#,g&#65533;}>&#65533;v2&#65533;&#65533;&#65533;&#1256;]@N&#890;5&#65533;&#1070;&#65533;`V&#65533;  !&#65533;
  ,&#65533; ? &#65533; :  &#65533;X&#65533;&#65533;&#65533;0&#65533;I&#65533;&#65533;&#65533;&#65533;&#891;&#65533;`(&#65533;di&#65533;h&#65533;&#65533;&#65533;&#65533;p&#65533;r-&#65533;U @&#65533;&#48544;P&#65533;&#65533;&#65533;&#65533;&#228;&#65533;R4"&#65533;&#65533;(&#65533;i&#65533;Z&#65533;&#1580;v&#65533;&#65533;z&#65533;@&#65533;&#345735;8&#65533;y&#65533;&#65533;&#65533;&#65533;&#65533; NO&#65533;&#65533;&#65533;W3&#65533;_&#65533;}&#65533;s@TZ&#65533;qV&#65533;M&#65533;\&#65533;&#65533;&#65533;2&#65533;SW&#65533;_&#65533;&#65533;v&#65533;;V&#65533;_&#65533;&#65533;&#65533;&#65533;>&#65533;'&#65533;&#65533;&#65533;&#65533;&#65533;X&#65533;,&#65533;&#65533;&#65533;&#65533;&#65533;&#65533;&#65533;G|&#65533;&#65533;U&#65533;&#65533;>&#65533;g&#65533;&#65533;&#65533;[&#65533;&#65533;[o&#65533;&#65533;j&#65533;&#65533;&#858;&#65533;?&#65533; &#65533;^&&#65533;&#65533;&#65533;&#65533;&#65533;&#65533;&#65533;&#65533;G&#65533;(&#65533;&#65533; &#65533;W&#65533;&#65533;	&#65533;&#65533;&#65533;Y&#65533;&#65533;&#65533;)&#65533;&#65533;&#65533;&#65533;r] &#65533;&#65533;&#65533;&#65533;k
&#65533;&#65533;#&#65533;O&#65533;"&#65533;s&#65533;)d&#1152;&#65533;&#65533;_CZH c&#65533;x&#65533;E&#65533;f&#65533;G)s.m DX&#65533;	G&#65533;&#65533;lv 'k&#65533; M&#65533;&#65533; gI&#65533;&#65533;&#65533;&#65533;&#351;&#65533;&#65533;&#65533;t'&#65533;&#65533;&#65533;,&#65533;&#65533;;&#65533;*&#65533;&#65533;&#65533;&#65533;l&#65533;&#65533;^&#65533;&#65533;&#65533;&#645;&#65533;d&#65533;&#65533;&#65533;&#65533;&#65533;&#65533;&#65533;&#65533;&#65533;&#65533;0#X&#65533;&#65533;&#65533;_<&#65533;&#65533;&#65533;
&#65533;&#1492; &#65533;&#65533;Bi&#65533;0d!T&&#65533;&#65533;b&#65533;r,<&#65533;&#65533;z&#65533;&#65533;&#874;^=&#65533;0&#65533;&#65533;R&#65533;&#65533;M&#65533;L#K&#65533;.a&#1493;&#65533;&#65533;'$&#65533;*A8&#65533;&#8524;&#65533;A&#65533;&#65533;&#995;&#1848;&#65533;K&#65533;N&#65533;:&#65533;&#65533;&#65533;&#65533;`&#65533;&#65533;9;	&#65533;&#1596;&#65533;&#65533;&#65533;&#65533;&#65533;&#65533;]&#65533;OH  !&#65533;
  ,&#65533; @ &#65533; 8  &#65533;h&#65533;&#65533;&#65533;0&#65533;I&#65533;&#65533;m&#65533;&#891;&#65533;&#2373;di&#65533;h&#65533;&#65533;ln,&#65533;L&#2040;&#65533;v&#65533;&#65533;&#65533;&#65533;p&#65533;&#65533;&#65533;&#65533;$ h:&#65533;&#936;tJ&#65533;Z&#65533;&#1580;v+(;FJI.&#65533;&#996;/z}S&#65533;&#65533;.7|^&#65533;_&#65533;&#65533;&#65533;&#489;&#63200;\T~~
&#65533;&#65533;|&#65533;HxU&#65533;pc&#65533;&#65533;4&#65533;&#65533;L&#65533;&#65533;2&#65533; &#65533;M&#65533;&#65533;:&#65533;7&#65533;&#65533;M^&#65533;b&#65533;&#65533;&#65533;k&#65533;&#65533;&#65533;^&#65533;&#65533;&#65533;W&#319;Z&#65533;S&#65533;&#65533;h&#435;&#65533;&#179;&#65533;&#353;&#65533;&#65533;&#65533;L&#65533;Z<&#65533; &#65533;&#65533;&#65533;&#65533;&#65533;&#993;&#65533;&#65533;&#65533;&#65533;&#65533;&#65533;rjQ&#65533;&#65533;`&#65533;A&#65533;&#65533;
&#65533;&#65533;&#65533;&#65533;&#65533;&#65533;&#65533;S!&#65533;&#65533;&#65533; +`&#65533;`,&#65533;;&#65533;
\&#65533;&#65533;X"&#65533;&#692;&#65533;b#| C&#65533;&#65533;v&#65533;&#65533;4rQ&#529;&#65533;&#65533;I&#65533;(&#65533;e04&#593;&#65533;&&#65533;&#65533;=!'&#65533;&#65533;4i>X&#1408;@&#65533;L&#65533;+&#65533;&#65533;\Z&#65533;PR&#65533;5&#65533;&#65533;MH-&#65533;\&#65533;,a&#65533;D'&#65533;6&#65533;&#65533;&#65533;&#65533;&#65533;2&#65533;h{&#65533;B3h&#1462;]&#65533;&#65533;&#65533;&#1081;D&#65533;R`&#65533;&#65533;K&#1727;&#65533;:&#65533;&#65533;&#65533;-x&#65533;&#65533;&#65533;a|iU-&#65533;&#65533;&#65533;&#405;&#65533;&#65533;&#65533;&#65533;P&#65533;&#65533;&#65533;V&#65533;j&#65533;0%3F&#65533;M&#65533;aKT5&#65533;D&#65533;&#65533;LB&#65533;&#65533;#j&#65533;&#65533;1y7&#1598;&#65533;N&#65533;&#65533;&#65533; !&#65533;
  ,&#65533; @ &#65533; 6  &#65533;X&#65533;&#65533;&#65533;0&#65533;I&#65533;&#65533;M&#65533;&#891;&#65533;`(&#65533;di&#65533;h&#65533;&#65533;l&#49072;&#65533;tm&#65533;x&#65533;&#65533;|&#65533;&#65533;5M&#65533;&#65533;&#65533; (&#65533;l&#65533;&#65533;&#65533;StZ&#65533;&#65533;l&#65533;&#65533;&#65533;(&#65533;&#65533; J n&#2032;&#65533;x&#65533;&#65533;&#65533;`&#65533; &#65533;&#65533;ko&#65533;~&#65533;&#65533;&#65533;[}&#65533;!&#65533;&#65533;&#65533;tt&#65533;&#65533;M&#65533;td&#65533;@ &#65533;&#65533;Guw6&#65533;&#65533;Z&#65533;&#65533;A &#65533;r&#65533;/&#65533;&#65533;4S&#65533;&#65533;G&#65533;&#65533;I&#65533;&#65533;C&#65533;D&#65533;&#65533;&#65533;z&#65533;&#65533;&#65533;&#65533;&#65533;@&#65533;&#65533;&#65533;&#65533;=gDL/&#65533;&#65533;\&#65533;&#1814;&#65533;&#65533;&#65533;&#2029;&#1196;&#1175;&#65533;\&#65533;Uo3&#1490;&#65533;&#65533;x_&#65533;g&#65533;&#65533;&#65533;,&#65533;&#65533;&#65533;&#65533;&#65533;&#1882;'&#5035;&#65533;&#65533;5I&#65533;0&#65533;&#65533;&#65533;I&#65533;4&#65533;C&#65533;/&#65533;&#65533;&#65533;\B&#65533;L&#65533;X&#65533;&#65533; O@*&#65533;&#65533;&#65533; &#215;/&#65533;c.a8|&#65533;r&#65533;$a&#65533;&#65533;&#65533;&#65533;&#65533;&#65533;7G&#65533;&#65533;z &#65533;&#65533;&#65533;ib$&#65533;me*&#65533;&#65533;&#65533;_&#65533;T&#1139;B&#65533;&#65533;&#65533;n&#65533;+,F&#65533;&#390;1(&#65533;&#65533;&#65533;&#65533;R0&#65533;&#65533;&#65533;&#65533;gr/&#65533;Qi&#65533;P&#65533;	&#65533;&#65533;:L&#65533;&#2028;:&#65533;&#65533;bV&#65533;&#144;##&#65533;&#65533;&#65533;&#65533;,&#65533;Y&#65533;L%Q&#65533;3&#65533;n2t&#65533;ibO&#65533;&#65533;	k&#1453;M&#65533;&#65533;&#65533;&#65533;&#65533;&#1760;a&#65533;N  !&#65533;
  ,&#65533; ? &#65533; 6  &#65533;X&#65533;&#65533;&#65533;0&#65533;I&#65533;&#65533;&#65533;&#65533;&#891;&#65533;`(&#65533;di&#65533;h&#65533;&#65533;l&#65533;p,&#65533;tmK&#1645;&#65533;|&#65533;&#65533;!"&#65533;&#65533;4&#65533;r&#65533;l:&#65533;&#1064;tJ&#65533;Z&#65533;&#1344;&#65533;Ez9P&#65533;K&#65533;&#65533;&#65533;!&#65533;YnK&#65533;&#65533;d&#65533;&#65533;&#65533;- &#65533;&#65533;^&#65533;&#65533;)y}&#65533;)&#65533;!z&#65533;5jL&#65533;D&#65533;&#65533;&#65533;&#65533;&#65533;&#65533;m[ &#65533;&#65533;&#65533;&#65533;&#65533;=&#65533;&#65533;&#65533;:&#65533;gk&#65533;&#65533;&#65533;&#65533;&#65533;J&#65533;f&#65533;&#65533;&#65533;&#65533;K!&#65533;&#65533;&#65533;&#65533;-
&#65533;JW&#65533;&#65533;&#65533;&#65533;O<&#65533;&#572;&#65533;V&#65533;K&#65533;&#65533;k&#1585;&#65533;9&#65533;yU&#65533;
 B &#65533;&#65533;&#1846;&#65533;&#65533;&#65533;&#65533;J&#65533;&#65533;&#65533;&#65533;&#65533;g&&#65533;&#65533;&#65533;&#65533;y VsRN&#65533;6&#65533;&#65533;&#65533;R&#65533;F>&#65533; 
&#65533;&#65533;pT&#65533;&#65533;&#65533;&#65533;&#65533;&#65533;&#1672;&#65533;
C&#65533;\ rZ&#65533;w&#65533;&#65533;\&#40006;2Y&#65533;&#65533;&#65533;Y&#65533;&#65533;&#65533;7&#65533;&#65533;*R&#65533;R&#65533;&#65533;.t6&#65533;&#65533;&#65533;&#65533;&#1333;-c&#65533;&&#65533;!&#65533;?&#65533;B&#65533;$uA&#745;&#65533;`&#65533;&#65533;0BU&#65533;{N&#65533;K&#65533;3W&#65533;"&#65533;v&#65533;	&#65533;,Z1)~&#1064;&#65533;&#65533;&#65533;&#65533;&#65533;&#65533;&#65533;&#65533;&#65533;i&#65533;U&#65533;&#65533;&#65533;N&#65533;&#65533;D&#65533;_&#65533;GE,&#65533;)&#65533;W&#65533;g=&#65533;&#65533;&#65533;&#65533;&#65533;&#672;0o&#65533;&#65533;&#65533;&#65533;&#65533;&#65533;X#&#65533;-&#65533;&#65533;&#1260;  ;
</file>

<file path=ppt/media/image3.txt>GIF89a&#65533;&#65533; &#65533; &#65533;&#65533;&#65533;&#65533;  &#65533;&#65533;&#65533;&#65533; &#65533;  &#65533;         !&#65533;NETSCAPE2.0   !&#65533;
 &#65533; ,    &#65533;&#65533;  &#65533;&#65533;&#65533;&#65533;0&#65533;I&#65533;&#65533;8&#65533;&#891;&#65533;`(&#65533;di&#65533;h&#65533;&#65533;l&#65533;p,&#65533;tm&#65533;x&#65533;&#65533;|&#65533;&#65533;&#65533;&#65533;pH,&#65533;&#548;r&#65533;l:&#65533;&#1064;tJ&#65533;Z&#65533;&#1580;v&#65533;&#65533;z&#65533;&#65533;xL.&#65533;&#65533;&#65533;z&#65533;n&#65533;&#65533;&#65533;|N&#65533;&#65533;&#65533;&#65533;&#65533;~&#967;&#65533;&#65533;&#65533;&#65533;&#65533;&#65533;&#65533;x&#65533;&#65533;&#65533;&#65533;n&#65533;&#65533;&#65533;&#65533;d&#65533;&#65533;&#65533;&#65533;Z&#65533;&#65533;&#65533;&#65533;P&#65533;&#65533;&#65533;&#65533;F&#65533;&#65533;&#65533;&#65533;<&#65533;&#65533;&#65533;&#65533;-&#65533;&#65533;&#65533;&#65533;&#65533;(&#65533;&#65533;&#65533;&#65533;&#65533;&#65533;&#65533;&#65533;&#65533;&#65533;&#65533;&#65533;&#65533;&#65533;&#65533;&#65533;&#65533;&#65533;&#65533;&#65533;&#65533;&#65533;
&#65533;&#65533;&#998;&#65533;&#65533;&#1247;&#65533;&#65533;&#1494;&#65533;&#65533;&#1741;&#65533;&#65533;&#1990;&#65533;&#65533;&#65533;}&#65533;&#65533;&#65533;&#65533;&#65533;&#65533;&#65533;&#65533;&#65533;&#65533;&#65533;&#65533;&#65533;&#65533;&#65533;&#65533;&#65533;&#65533;&#65533;&#65533;&#65533;K&#65533;@&#65533;&#65533;D&#65533;J&#65533;BR&#65533;T&#65533;{X&#65533;&#65533;/S)&#65533;"j&#65533;&#65533;F&#65533;C&#65533;&#65533; &#65533;&#531;RL&#65533;\&#65533;D%&#727;H\&#156;9D&&#859;>l&#65533;!@ &#65533;2&#65533;Nzb&#65533;&#65533;P&<&#65533;Z :!i&#65533;hk&#65533;&#65533;&#65533;&#65533;4&#65533;Q&G\&#65533;Jg&#65533;&#65533;\&#65533;6&#65533;&#1501;L&#730;=&#65533;6Y&#65533;V&#892;&#65533;&#65533;@&#1785;p9&#65533;&#65533;&#65533;Y&#65533;$&#65533;&#65533;-S&#65533;)X&#65533;&#65533;C5&#65533;Cc&#65533; &#65533;<n&#65533;8&#65533;d&#515;Kb&#65533;&#65533;&#3202;&#65533;<c&#65533;[&#65533;Ja&#65533;A7=ZS.+u9&#65533;>&#1913;u&#65533;3&&#65533; &#65533;&#65533;P&#1884;&#65533;&#65533;-&#65533;$&#65533;x$&#65533;K[8&#65533;gx&#65533;a|&#65533;&#65533;l&#65533;&#65533;&#65533;f&#65533;&#65533;zd)&#65533;\&#65533;}&#65533;&#65533;&#65533;]&#65533;&#65533;&#65533;&#537475;@/a&#1315; &#65533;?&#65533;&#65533;I&#65533;&#65533;&#65533;&#65533;-PU&#65533;U&#65533;&#65533;h&#65533;&#65533;W&#65533;y&#65533;Q&#65533;S&&#65533;1E`&#65533;&#65533;U&#65533;&#65533;"&#65533;u@[!&#65533;%6YZ&#65533;R ^&#65533;H&#65533;&#65533;&#65533;aV&#65533;&#65533;&#65533;&#65533; &#65533;Q&#65533;@&#65533;&"&#65533;"&#65533;&#65533;&#65533;bm&#65533;&#65533;&#65533;&#65533;&#65533;YXc|G&#65533;&#65533;'-&#65533;&#65533;!&#65533;4I$&#65533;&#65533;	0&#65533;&#65533;B&#65533;&#65533;&#65533;&#65533;&#65533;$@:9&#461;&,&#65533;&#65533;x&#65533;&#65533;&#65533;X&#65533;Y(^h^>	&#65533;&#65533;[&#65533;E~&#65533;&#65533;f4&#65533;&#24738;d&#65533;&#1923;q&#65533;u$o&#65533;m&#65533;'&#65533;{f&#65533;&#65533;&#65533;z$u&#65533;&#65533;SL"&#65533;(&#65533;&#65533;&#65533;t<!.J	#&#65533;&#65533;yi&#65533;&#65533;\!0&#65533;T&#65533;i&#65533;s#Nv&#25367;&#65533;&#549;&#65533;&#65533;&#65533;aQ3<&#65533;&#65533;&#1539;&#65533;&#65533;&#65533;$&#65533;*+&#65533;&#65533;&#65533;-&#65533;&#65533;hB&#65533;&#748;&#65533;P&#65533;L&#65533;&#65533;f&#65533;^&#65533;U&#65533;Z&#65533;5&#65533;=&#65533;,&#65533;&#65533;&#65533;&#65533;&#65533;&#65533;A&#65533;&#65533;&#65533;&#65533;l&#65533;&#65533;&#1772;&#65533;&#65533;&#65533;Z&#1210;&#65533;&#65533;&#65533;&#65533;&#65533;&#65533;b&#65533;&#65533;&#910;&#1711;&#65533;v&#955;lo&#65533;:&#65533;,&#65533;&#65533;&<k&#65533;&#65533;&#65533;Y*&#65533;&#65533;&#65533;&#65533;#&#65533;&#65533;&#65533;I&#65533;&#65533;9&#65533;` &#65533;8&#65533;&#65533;&#1762;&#262;&#65533;&#65533;&#65533;&#65533;"&#1257;&#65533;=&#65533;T&#65533;cj&#65533;Ur%&#65533;n9&#65533;&#65533;&#65533;*&#65533;&#65533; i&#65533;&#65533;L&#65533;&#65533;w3&#65533;7 &#65533;&#65533;f&#65533;&#65533;{4]t&#65533;G#&#65533;&#65533;&#65533;=&#65533;&#65533;tS&#65533;Wu-*&#65533;&#65533;&#65533;RQ&#65533;(&#65533;"v&#65533;&#65533;c&#65533;(&#65533;&#65533;(&#65533;&#65533;&#684;&#65533;&#65533;&#574;&#65533;Eu&#1799;&#65533;l+e&#65533;&#65533;w&#65533;p&#65533;&#65533;sI&#65533;&#65533;{&#65533;&#65533;&#65533;&#65533;@&#65533;&#65533;&#65533;&#65533;9&#65533;&#65533;,&#65533;lO&#65533;&#65533;9D=&#65533;&#65533;S&#65533;&#65533;~&#65533;&#29523;<[&&#65533;&#65533;&#65533;Qzk&#65533;&#65533;&#1478;&#65533;WW&#65533;/&#65533;A&#65533;&#65533;&#65533;p&#65533;&#65533;&#65533;I&#65533;&#65533;N&#65533;/&#65533;On|q9&#65533;&#65533;&#65533;&#65533;F?=V&#65533;&#65533;&#1423;&#65533;&#231;<&#65533;&#65533;<b&#65533;o&#65533;&#65533;&#65533;u&#65533;&#65533;Q&#65533;\&#65533;k&#65533;a&#65533;&#65533;i5&#65533;&#65533;&#65533;&#65533;&#65533;oC&#1722;;(Tb&#65533;&#223;&#65533;&#65533;&#65533;&#65533;@&#65533; (&#65533;Q=&#65533;%&#65533;
&#65533;&#65533;6&#65533;@&#65533;&#65533;(&#65533;&#65533;&#65533;&#65533;v&#65533;DA
&#65533;s&#65533;&#65533;&#65533;W&#65533;g'&#65533;U&#65533;a&#65533;&#65533;'L4&#65533;33&#65533;&#65533;p&#65533;&#65533;aX &#65533;&#65533;^&#65533;&#65533;=&#1797;MDa&#65533;&#65533;&#65533;ELF}&#65533;&#65533;%&#674;&#65533;N&#65533;NEB&#65533;)~&#65533;[P&#65533;&#65533;k&#65533;`&#65533;E-&#65533;&#65533;&#65533;7&#65533;3&#65533;0&#65533;&#65533;&#65533;&#65533;&#65533;&#65533;F5&#65533;&#65533;&#65533;0&#65533;&#65533;&#65533; 7&#65533;&#65533;&#65533;&#65533;&#65533; =&#65533;&#65533;}&#65533;&#65533;X?fm&#65533;&#65533;&#65533;&#65533;H&#65533;4r!]|&#65533;$9&#65533;HR2p&#65533;&#1799;%3&#65533;AN&#65533;c&#65533;&#65533;LDC9FRb&#65533;#&#65533;1%7&#1447;&#65533;S&#943;&#65533;&#65533;&#65533;%8@)KT&#65533;2&#65533;&#65533;te.&#65533;A&#65533;]&#65533;&#65533;&#65533;&#65533;x&#65533;9&#65533;&#65533;^&#65533;&#65533;f&#65533;&#65533;&#65533;f:s&#65533;t&#65533;&#65533;&#65533;I&#65533;jZ&#65533;&#65533;&#806;6&#65533;&#65533;&#65533;m!&#65533;&#65533;'4q&#65533;'\,&#65533;&#65533;&#65533;D&#65533;8&#65533;&#65533;v&#65533;&#1244;&#65533;\&#65533;&#65533;f&#65533;Nv&#65533;M&#65533;5&#65533;f&#65533;&#65533;O{&#65533;&#65533;&#204;&>J&#1026;&#65533;&#65533;M&#65533;B&#65533;&#1030;:&#65533;&#65533;&#65533;&#65533;D'J&#1098;r# !&#65533;
  ,&#65533; B &#65533; 6  &#65533;X&#65533;&#65533;&#65533;0&#65533;I&#65533;&#65533;&#65533;&#65533;&#891;&#65533;&#65533;&#65533;&#65533;di&#65533;(&#65533;&#65533;@&#65533;&#65533;p&#65533;&#65533;&#65533;+&#65533;x8~&#65533;j&#65533;&#65533;`@x&#65533;&#65533;&#65533;$.&#65533;k:&#65533;&#1064;tJ&#65533;ZW&#65533;&#65533;r&#65533;y&#65533;4-w&#65533;T&#65533;i&#65533;Fno&#65533;T&#65533;E&#65533;&#65533;:Do&#65533;&#65533;&#65533;~&#65533;[&#65533;&#65533;&#65533;1^&#65533;&#65533;&#65533;2&#65533;&#65533;&#65533;&#65533;W&#65533;&#65533;
&#65533;V&#65533;}f&#65533;D-=&#65533;&#65533;k,#&#65533;"&#65533;&#65533;&#65533;9&#65533;t^&#65533;xC&#65533;&#65533;[Ly &#65533;&#65533;&#65533;O&#65533;&#65533;I&#65533;&#65533;&#65533;&#65533;T&#65533;&#65533;I&#65533;&#65533;#&#65533;&#65533;jy=&#65533;&#65533;&#65533;&#65533;z&#65533;&#65533;&#65533;
?&#65533;Z&#65533;,&#65533;&#65533;&#65533;&#65533;&#65533;W&#65533;&#65533;O&#65533;&#65533;&#65533;B&#65533;;'0&#65533;@"&#65533;D&#65533;&#65533;D^y&#65533;&#65533;dH1&#65533;&#65533;&#65533;!ZH7&#65533;&#65533;&#65533;&#458;&#65533;&#188103;&#65533;$&#65533;	&#65533; &#65533;L&#65533;`&#22799;0&#65533;&#65533;&#65533;&#65533;&#65533;&#65533;#5&#673;&#65533;&#65533;&#65533;vF&#65533;&#65533;&#65533;&#65533;&#65533;:-&#65533;&#65533;&#65533;Lo@&#65533;u&#65533;&#65533;A&#65533;j&#65533;&#65533;&#65533;3&#65533;u&#65533;)&#65533;&#65533;&#1651;kH&#65533;&#65533;&#65533;*9&#65533;&#65533;&#669;K&#65533;B&#65533;4&#65533;jb&#65533;IH&#65533;~R&#65533;&#65533;&#65533; !$T&#65533;&#65533;c~~n&#65533;J&#65533;&#583;&X&#444;&#559;_&#928;C&#65533;&#65533;&#65533;&#65533;&#65533;&#998;&#65533;&#65533;P&#65533;&#65533;&#65533;&#65533;M?N  !&#65533;
  ,&#65533; A &#65533; 5  &#65533;X&#65533;&#65533;&#65533;0&#65533;I&#65533;&#65533;.&#65533;&#891;&#65533;&#2501;di&#65533;&#33326;l&#65533; &#65533;&#65533;&#65533;4
&#65533;r&#65533;&#65533;&#65533;&#24352;&#65533;"&#65533;&#548;&#65533;&#65533;&#65533;&#1878;PNQ&#65533;Z&#65533;&#65533;gt&#65533;-h&#65533;&#65533;&#65533;W2&#65533;eV}&#65533;&#65533;8&#65533;]e[&#65533;py(&#65533;&#2034;&#65533;W~VzP&#65533;u&#65533;^&#65533;&#65533;&#65533;&#65533;&#65533;&#65533;&#65533;&#65533;&#65533;&#65533;&#65533;&#65533;.xk&#65533;BS&#65533;&#65533;&#65533;&#65533;&#65533;&#65533;a&#65533;i&#65533;&#65533;I&#65533;|v&#65533;&#65533;&#65533;&#65533;&#65533;&#65533;z S&#65533;8&#65533;Bei9&#65533;&#65533;&#65533;&#65533;5Oc&#65533;&#65533;&#65533;"&#65533;&#65533;&#65533;&#65533;&#65533;&#65533;*M&#65533;S#&#65533;&#65533;*~&#65533;&#65533;W&#65533;&#65533;&#65533;&#65533;=&#65533;&#65533;&#65533;&#65533;&#65533;&#65533;&#65533;^&#34044;&#65533;jn&#65533;&#564;u&#65533;WE)&#65533;jay&#65533;L&#65533;&#65533;x&#65533;.I&#65533;HqS&#65533;}A*j&#1848;q&#65533;&#65533;&#65533;7&#65533;&#1545;d&#65533;a&#65533;(SV&#65533;&#65533;&#65533;Cu&#65533;.&#65533;#@`&#65533;,7i&#65533;&#65533;i`&#65533;&#65533;Xh&#65533;>wHM&#65533;&#65533;&#65533; &#65533;2&#65533; &#65533;&#65533;~&#65533;&#65533;
%'&#130;U&#65533;6&#65533;&#661;&#65533;1&#65533;,&#65533;e&#65533;ZVX&#65533;&#65533;m&#65533;D&#1071;Z&#65533;Bi&#65533;&#65533;&#65533;c+&#65533;&#1966;&#65533;&#65533;&#65533;e &#65533;&#65533;&#65533;r6&#65533;&#812;&#65533;&#464;#WB&#65533;`0c.&#65533;3&#65533;&#1829;&#133630;8&#65533;&#65533;&#65533;*i.&#65533;O&#65533;^&#65533;z&#65533;&#65533;&#1495;  !&#65533;
  ,&#65533; @ &#65533; 8  &#65533;X&#65533;&#65533;&#65533;0&#65533;I&#65533;&#65533;m&#65533;&#891;&#65533;`(&#65533;din&#65533;&#65533;&#65533;,&#65533;p,&#65533;&#65533;&#65533;&#65533;x&#65533;&#65533;&#1581;&#65533;&#65533;&#65533;/H,v&#65533;&#65533;&#65533;/e0&#65533;&#1045;&#65533;&#65533; &#65533;lt+&#65533;&#65533;&#65533;X&#65533;-w&#1969;zmn_&#65533;&&#65533;{&#65533;xm&#65533;&#65533;l|&#65533;&#65533;xJ}~n&#65533;Mb&#65533;&#65533;tWk&#65533;`&#65533;&#65533;?r&#65533;&#65533;N&#65533;Q&#65533;.&#65533;&#65533;&#65533;&#65533;8&#65533;i=&#65533;&#65533;&#65533;&#65533;&#65533;&#65533;&#65533;&#65533;XU&#65533;&#65533;3&#65533;.&#65533;p=&#65533;`&#65533;]&#65533;&#65533;&#65533;Yhj&#65533;&#65533;&#573;0&#65533;|N&#65533;^&#65533; &#65533;h&#424;&#65533;&&#65533;v&#65533;&#65533;W&#65533;&#65533;h&#65533;N&#65533;a&#316;&#65533;$&#65533;_&#65533;&#65533;&#65533;&#65533;&#65533;&#65533;&#65533;&#65533;&#65533;j&#65533;&#65533;&#65533;l&#65533;&#65533;&#587;&#65533;&#1834;&#65533;&#65533;&#65533;@`&#1982;8
#J&#65533;x&#65533;R&#65533;v&#65533;j&#65533;&#65533;&#1660;w&#65533;BJsB&#65533;!&>LIw&#65533;&#65533;&#65533;j&#65533;&#65533;rE_&#65533;&#65533;'&#65533;&#65533;I&#65533;&&#862;&#65533;&#65533;a&#65533;s&#65533;&#65533;&#65533;H&#65533;e&#65533;4)DTG4U0&#1385;&#65533;&#65533;
&#65533;&#65533;P&#65533;jD&#65533;&#65533;Bz(vP&#65533;&e&#65533;\&#65533;&#65533;&#1654;&#65533;&#65533;&#65533;DF.&#65533;v&#65533;&#65533;&#65533;&#759;&#65533;&#2047;'&#65533;L8p&#65533;&#200;I&#65533;M&#65533;&#65533;&#65533;&#65533;	  !&#65533;
  ,&#65533; B &#65533; 4  &#65533;&#65533;&#65533;&#65533;0&#65533;Ik+8&#65533;&#891;&#65533;`(&#65533;di&#65533;h&#65533;&#65533;l&#65533;p,&#1012;&#65533;x&#65533;&#65533;{&#65533;&#1015;R&#65533;&#65533;+9 &#65533;R)p&#65533;&#65533;cs&#65533;Z&#65533;&#65533;&#65533;L&#65533;&#65533;z3&#65533;&#65533;Kv
&#65533;0c\n&#65533;&#65533;vH&#65533;&#65533;&#65533;&#65533;&#65533;4~&#65533;&#65533;&#65533;&#65533;|Gp#~#S&#65533;v&#65533;&#65533;}L&#65533;&&#65533;&#65533;&#65533;S&#65533;&#65533;&#65533;&#65533;,&#65533;&#65533;=&#65533;&#65533;"&#65533;&#65533;>&#65533;Y&#65533;s&#65533;&#65533;&#65533;K&#65533;V&#65533;&#65533;&#65533;&#65533;&#65533;&#65533;&#65533;&#65533;1r&#65533;
t&#65533;C&#65533;&#65533;&#65533;&#65533;&#65533;*C&#65533;q&#65533;&#442;&#65533;&#768;&#809;&#65533;(&#65533;B&#65533;&#776;&#65533;&#65533;&#65533;&#65533;&#65533;[ &#65533;,&#65533;&#65533;&#65533;&#65533;8
&#65533;3&#65533;&#65533;&#65533;&#65533;&#65533;1&#65533;
H&#65533;&#65533;>9&#65533;\&#560;a O&#65533;hXp&#65533;K&#65533;&#65533;U&#65533;&#65533;&#65533;&#65533;&#65533;:&#65533;&#65533;&#65533;&#65533;'&#65533; w,D\&#65533;L&#65533;y&#65533;&#65533;&#65533;&#405;F&#386;)/[&#65533;!&#65533;t&#65533;3&#65533;&#65533;@3&#1570;&#65533;m&#65533;&#65533;&#65533;&#401;Z&#65533;&#65533;&#65533;&#65533;B&#65533;&#65533;&#1283;&#1387;&#65533;&#65533;&#65533;&#65533; K&#65533;&#1258;]&#65533;&#65533;T&#65533;JR&#65533;&#65533;m3&#65533;&#65533;&#65533;&#65533;N&#573;&#65533;#/&#2047;&#65533;;&#65533;&#65533;&#65533;&#65533;&#65533;m&#65533;b&#522;&#65533;&#65533;&#65533;&#65533;{:,&#65533;&#65533;&#65533;&#65533;|"cN  !&#65533;
  ,&#65533; ? &#65533; 7  &#65533;H&#65533;&#65533;&#65533;0&#65533;I&#65533;&#65533;&#65533;&#65533;&#891;&#65533;`(&#65533;di&#65533;h&#65533;&#65533;&#65533;&#65533;p\rms&#65533;F&#65533;|&#24480;&#65533;2 &#65533;&#228;R&#65533;9&#65533;P&#65533;3JN&#65533;X&#65533;5&#741; &#65533;&#65533;&#65533;qL&o&#65533;&#65533;6&#65533;& &#65533;u{&#65533;&#65533;&#65533;t&#65533;&#65533;"&#65533;&#65533;&#65533;CkF{&#65533;<&#65533;&#65533;&#65533;&#65533;&#65533;&#65533;&#65533;C"&#65533;&#65533;N&#65533;e&#65533;&#65533;&#65533;&#65533;&#65533;&#65533;&#65533;&#65533;&#65533;&#65533;F2v%F&#65533;&#65533;&#65533;&#65533;&#65533;&#65533;&#65533;Y}&#65533;&#65533;&#65533;&#65533;&#65533;&#65533;!Hv[&#65533;F&#65533;&#65533;&#65533;&#65533;&#65533;&#65533;$&#65533;&#428;o&#65533;&#65533;&#65533;&#382;&#65533;&#65533;&#65533;S&#65533;&#65533;&#65533;&#65533;&#65533;0&#65533;&#65533;|&#65533;&#65533;&#65533;&#65533;&#65533;&#65533;G&#65533;*E@&#65533;bc&#65533;*&#65533;p&#65533;&#65533;&#65533;&#1092;&#65533;&#65533;*\&#65533;&#65533;S&#65533;(&#65533;p&#65533;2&#65533;&#65533;&#65533;s&#65533;&#65533;4p&#65533;p&#65533;&#65533;&#65533;lLF&#65533;&#65533;`&#65533;_&#65533;#-&#65533;&#65533;&#65533;&#65533;c
&#65533;&#65533;&#65533;&#65533;&#65533;&#65533;~%G&#65533;R&#65533;G&#65533;V-&#65533;E&#65533;&#65533;&#65533;=&#65533;& &#65533;&#65533;&#65533;&#65533;&#65533;Xkf&#65533;CM&#239;`&#202;&#65533;&#65533;&#65533;&#1073;h&#1258;5&#1608;C&#65533;&#65533;p&#65533;.&#65533;Y&#65533;&#65533;V	oe&#65533;&#65533;&#65533;V&#65533;&#1403;N&#65533;[&#65533;'3&#65533;J&#65533;&#65533;y`1&#65533;r#K&#1396;&#65533;+&#65533;C&#65533;b&#65533;&#825;&#65533;&#65533;&#928;C&#65533;&#65533;&#65533;s !&#65533;
  ,&#65533; A &#65533; 0  &#65533;X&#65533;&#65533;&#65533;0&#65533;I&#65533;6&#65533;&#891;&#65533;&#65533;&#65533;di&#65533;h&#65533;&#65533;l&#65533;plrm&#65533;&#65533;&#65533;&#65533;&#65533;&#65533;&#65533;&#65533;&#65533;&#65533;&#548;&#65533;Q&#65533; F&#65533;&#65533;I@&#65533;Z&#65533;V&#65533;t&#65533;p&#65533;,"&#65533;&#65533;&#65533;ZE [&#65533;M&#65533;&#65533;o&#65533;&#65533;&#65533;&#65533;&#65533;]&#65533;}&#65533;&#65533;o&#65533;xfz&#65533;U&#65533;&#65533;G&#65533;&#65533;z&#65533;&#65533;0&#65533;l&#65533;$O&&#65533;&#65533;&#65533;)pn&#65533;kW&#65533;D&#65533;&#65533;T&#65533;&#65533;&#65533;&#65533;&#65533;t+}k|&#65533;t&#65533;&#65533;&#65533;&#65533;&#65533;&#65533;&#65533;&#65533;&#65533;X&#65533;~&#65533;Mn~&#65533;&#65533;&#65533;&#65533;&#65533;&#65533;X&#65533;&&#65533;3&#65533;&#65533;&#65533;&#65533;V&#65533;&#65533;&#65533;^&#65533;&#65533;LW&#65533;&&#65533;&#65533;&#65533;Uc&#65533;&#65533;&#65533;&#65533;vh&#65533;o&#65533;6&#65533;&#65533;&#65533;&#65533;&#65533;7&#65533;)Pa@bf@&#65533;@&#65533;X,*LQM&#65533;8&#65533;&Vh&#65533;&#65533;&#65533;&#65533;&#65533;&#65533;&#65533;q&#65533;&#65533;P&#65533;N&#65533;J& &#65533;&#65533;!XRB&#65533;&#65533;&#65533;]&#65533;8K&#410;s&#65533;&#65533;&#65533;q&#65533;D?$]&#65533;&#65533;&#65533;R&#65533;&#33588;&#65533;&#65533;
&#1170;N&#65533;b&#65533;&#65533;&#65533;$&#65533;&#65533;9*&#65533;&#65533;*&#65533;0ZZ&#1590;_&#65533;pw&#65533;Y:Y&#65533;&#65533;&#65533;&#65533;'&#65533;&#65533;&#65533;&#65533;&#65533;uU&#65533;&#65533;)&#65533;&#554;!tXF&#65533;i&#65533;&#65533;&#65533; e&#65533;J&#65533;I  !&#65533;
  ,&#65533; : &#65533; <  &#65533;&#65533;&#65533;&#65533;0&#65533;I&#65533;,8&#65533;&#891;&#65533;`(&#65533;di&#65533;h&#65533;&#65533;l&#65533;p,&#65533;tm&#65533;x&#65533;&#65533;|&#65533;&#65533;&#65533;&#65533;pH,&#65533;&#548;r&#65533;l:&#65533;PU J&#65533;M&#65533;&#65533;&#65533;&#65533;za&#1903;Xs%&#65533;&#65533; &#65533;&#65533;,&#65533;&#65533;&#65533;.&#65533;U&#65533;9P	&#65533;]zCuw&#65533;&#65533;&#65533; &#65533;+
,&#65533;&#65533;5o&#65533;&#65533;p
&#65533;&#65533;2&#65533;t&#65533;F&#65533;&#65533;/y?&#65533;&#65533;&#65533;&#65533;6~&#65533;&#65533;&#65533;&#65533;&#65533;3&#65533;&#65533;%&#65533;&#65533;&#65533;&#65533;&#65533;k~&#65533;&#65533;&#65533;&#65533;-w&#65533;&#65533;&#283;&#65533;&#65533;&#65533;&#65533;&#65533;&#65533;"&#65533;&#65533;&#65533;&#65533;&#65533;&#65533;&#65533;k&#65533;)&#65533;~&#65533;&#65533;R7&#65533;&#65533;B&#1542;q&#65533;<&#65533;&#65533;&#65533;i&#65533;&#65533;:&#65533;&#65533;&#65533;&#65533;&#65533;$&#65533;1&#65533;&#65533;&#65533;&#65533;&#65533;&#65533;&#65533;+>&#65533;q&#65533;&#65533;`&#65533;&#65533;&#65533;Z&#65533;&#65533;w&#65533;ES`&#65533;IYl&#65533;P &#65533;u&#65533;7?/$&#65533;&#65533;&#65533;&#65533;&#65533;KXaq&#65533;&#65533;&#65533;\@	&#1038;&#65533;V&#65533;6y&#65533;d&#65533;&#65533;3CS'&#65533;&#65533;LZ;c-MW&#65533;V^-&#65533;I&#65533;&#1327;`&#65533;>&#65533;:mk&#65533;fsh&#65533;!3&#65533;&#65533;&#65533;:&#65533;&#65533;&#65533;A&#65533;&#65533;&#1848;w&#65533;&#65533;&#65533;&#65533;&#65533;&#65533;&#2047;&#65533;&#65533;&#65533;&#65533;b !&#65533;
  ,&#65533; : &#65533; >  &#65533;&#65533;&#65533;&#65533;0&#65533;I&#65533;&#65533;&#65533;&#65533;&#187;&#65533;`(&#65533;di&#65533;h&#65533;&#65533;l&#65533;p,&#65533;tm&#65533;x&#65533;&#65533;|&#65533;&#65533;&#65533;&#65533;pH,&#65533;&#548;rX:&#65533;&#65533;(&#65533;&#65533;Z&#875;V&#65533;uu&#65533;&#65533;xYU&#65533;&#65533;&#36154;&#65533;%&#65533; &#65533;&#65533;&#65533;&#65533;&#65533;&#65533;&#65533;&#1728;&#65533;&#65533;kw%}~W&#65533;+&#65533;&#65533;8]D&#65533;&#65533;K 4u&#65533;&#65533;-#z&#65533;&#65533;&#65533;&#65533;&#65533;&#65533;&#65533;/n&#65533;&#65533;&#65533;&#65533;&#65533;&#65533;&#65533;&#65533;"&#65533;&#65533;&#65533;&#65533;&#65533;&#65533;&#65533;&#65533;&#65533;&#65533;&#240;<&#65533;&#65533;&#180;&#65533;&#65533;@&#314;&#65533;&#817;&#896;&#65533;,&#65533;)&#65533;&#65533;&#146;&#65533;4&#65533;%&#65533;#&#65533;&#65533;&#65533;&#65533;A&#65533;#&#65533;&#65533;N&#65533;&#65533;&#65533;C&#65533;&#65533;!&#65533;&#65533;&#65533;a&#65533;y(Dw&#65533; 4&#65533;'&#65533;&#65533;&#65533;) :&#65533;&#65533;&#65533;&#65533;	t&#65533;&#65533;u&#65533;&#65533;&#65533;&#460;;&#65533;&#65533;&#65533;KU&#65533;)&#65533;:&&#65533;CC&#65533;:x&#65533;&&#65533;&#65533;Ke&#65533;a&#65533;&#615;V Yn&#65533;&#65533;&#65533;g&#65533;pE&#65533;&#65533;& &#1797;&#65533;;HC&#65533;&K~3&#65533;&#65533;xI)R&#65533;)b&#65533;|&#65533;&#65533;&#1651;AG&#65533;&#65533;+WY&#65533;p&#65533;&#645;&#65533;&#65533;-&#65533;u$&#65533;&#65533;&#65533;&#65533;w&#65533;[W~&#65533;&#65533;&#65533;zc&#65533;]Z{B&#65533;&#65533;J&#65533;&#65533;J&#65533;&#65533;&#65533;&#65533;&#65533;&#65533;LP&#65533;&#65533;Xm&#65533;C&#65533;'&#65533;&#65533;h#&O&#65533;1&#65533;Zck<&#65533;_&#65533;;a !&#65533;
  ,&#65533; @ &#65533; @  &#65533;X&#65533;&#65533;&#65533;0&#65533;I&#65533;&#65533;&#65533;&#891;&#65533;`(&#65533;dib&#65533;&#65533;&#65533;l%&#65533;p,&#65533;tm&#65533;x&#65533;&#65533;|&#65533;&#65533;pH&#65533;&#65533;&#548;0PR&#65533;!aIEB&#65533;&#65533;6&#65533;&#65533;&#65533;
pw&#65533;&#65533;&#65533;+3zMR&#65533;&#65533;&#65533;EK&#65533;
&#65533;p&#65533;&#65533;&#65533;}v&#65533;I}Hw&#65533;KyC&#65533;Z&#65533;G_&#65533;T&#65533;#5&#65533; &#65533;w_J&#65533;>/&#65533;x&#65533;&#65533; &#65533;&#65533;&#65533;&#65533;G&#65533;&#65533;&#65533;rzP&#65533;af&#65533;&#65533;&#65533;]&#65533;&#65533;&#65533;&#65533;&#65533;G&#65533;4M&#65533;&#65533;&#65533;&#65533;&&#65533;&#65533;&#65533;&#65533;E&#65533;wI&#1379;&#65533;&#65533;&#65533;:&#65533;&#65533;&#65533;=}&#65533;Y&#65533;C&#65533;&#65533;&#65533;&#65533;D&#65533;&#65533;&#65533;&#65533;&#65533;&#65533;1|&#65533;&#65533;`&#65533;&#65533;&#65533;&#65533;&#65533;~k$&#65533;&#65533;&#65533;&#65533;B8&#65533;&#65533;&#65533;%{`bc&#65533;Q&#65533;&#65533;4&#65533;&#65533;&#65533;&#65533;&#65533;q"&#65533;.&#65533;U&#65533;&#65533;&#65533;&#65533;d&#65533;<&#65533;j&#65533;&#65533;&#1067;&#65533;._&#65533;
%&#65533;&#65533;&#65533;&#65533;8s&#65533; e&#65533;&#65533;B&#65533;*]&#65533;&#65533;ELe)PrM&#1192;X&#65533;&#1721;&#65533;&#65533;c&#65533;&#65533;G&#65533;&#65533;&#186;""&#1587;2&#65533;&#65533;t!&#65533;&#65533;[&#65533;f%P&#65533;&#65533;-&#65533;&#65533;u'&#309;&#737;*&#65533;&#65533;o&#772;&#65533;&#65533;&#65533;#&#65533;-D&#65533;&#65533;1&#65533;&#65533;&#65533;w&#65533;|&#65533;&#65533;&#65533;&#728;3k&#65533;&#825;&#65533;&#65533;&#992;C&#65533;#L&#65533;&#65533;&#65533; !&#65533;
  ,&#65533; B &#65533; 7  &#65533;&#65533;&#65533;&#65533;0&#65533;I&#65533;&#65533;&#65533;&#65533;&#891;&#65533;`(&#65533;di&#65533;h&#65533;i&#65533;p,&#65533;tm&#65533;x&#65533;&#65533;|&#65533;&#65533;&#65533; &#65533;%,w+&#65533;r&#65533;l:'&#65533;)s&#65533;Z&#65533;&#65533;u&#65533;&#65533;z&#65533;0-xL&#65533;=&#65533;&#65533;&#65533;&#65533;T
&#65533;ks8P&#65533;O&#65533; &#65533;<&#65533;;il{&#65533;+ z~&#65533;?b%X&#65533;}o zv&#65533;G&#65533;#&#65533;&#65533;&#65533;&#65533;&#65533;89&#65533;CQ&#65533;&#65533;&#65533;Q}&#65533;z&#65533;&#65533;&#65533;&#65533;&#65533;o&#65533;&#65533;&#65533;\&#65533;&#65533;&#65533;&#65533;g&#65533;&#65533;&#65533;&#65533; &#328;&#1032;&#65533;&#65533;&#65533;#&#65533;&#65533;E&#65533;&#65533;&#65533;&#1173;&#65533;&#65533;U&#65533;&#65533;.&#65533;&#65533;]&#65533;|$&#65533;&#65533;&#65533;_&#65533;&#65533;&#65533;"&#65533;&#65533;&#65533;
&#65533;&#65533;&#65533;&#65533;&#65533;&#65533;m&#65533;&#65533;N&#65533;&#65533;&#65533;+&#65533;&#65533;&#65533;!2&#65533;!&#65533;D?SH&#65533;H&#65533;&#65533;X2I(&#65533;&#565;&#65533;c $&#65533;b@&#65533;`&#65533;&#65533;2&#65533;&#65533;s&#65533;&#1273;&#65533;d&#65533;7&#65533;&#922;&#65533;,&#65533;|&#65533;3]M}&#65533;)qy&#65533;(&#65533;&#596;&#65533;d&#65533;&#65533;S&#354;(&#65533;&#65533;&#40204;&#469;&#65533;&#65533;Y`h&#35522;}&#65533;&#65533;sQ&#65533;&#65533;&#65533;&#65533;d&#65533;u&#65533;&#65533;&#65533;&#65533;&#65533;t&#65533;&#65533;&#65533;puoC&#65533;&#65533;q'&#65533;&#65533;a9&#65533;&#1049;&#65533;&#65533; gxK&#65533;\&#65533;e	  !&#65533;
  ,&#65533; G &#65533; 0  &#65533;X&#65533;&#65533;&#65533;0&#65533;I&#65533;&#65533; k&#65533;&#65533;`(&#65533;@&#65533;h&#65533;&#65533;c&#65533;p,&#65533;tm&#65533;x&#65533;&#65533;g&#65533;&#65533;&#65533;p6&#548;F &#65533;&#65533;&#65533;&#65533;&#65533;L$t+&#65533;&#65533;M'&#65533;;&#65533;PUG&#65533;&#1690;&#65533;wWQ&#65533;&#65533;&#65533;]&#65533;&#959;#&#65533;
j-m}OqJ&#65533;r&#65533;&#65533;iV&#65533;&#65533;&#65533;{] Llb&#65533;&#65533;!&#65533;S&#65533;&#65533;&#65533;&#65533;&#65533;&#65533;&#65533;&#65533;&#65533;!&#65533;a&#65533;&#65533;t&#65533;a&#65533;&#65533;&#65533;e&#65533;&#65533;&#65533;&#65533;&#65533;&#65533;&#65533;&#65533;v&#65533;&#65533;&#65533;1q&#65533;&#920;&#65533;&#65533;&#65533;M&#65533;&#65533;n&#65533;(&#65533;&#65533;5&#65533;x&#65533;&#65533;&#65533;}MVf&#65533;&#65533;&#65533;)&#65533;&#65533;&#65533;j&#65533;&#65533;&#65533;&#65533;&#65533;&#65533;G&#65533;I&#65533;XB&#65533;-Q&#65533;&#65533;&#65533;%P&#65533;HV&#65533;J8&#65533;R&#326; A&#65533;d[&#65533;vsR&#65533;IrbD5&#65533;&#65533;&#65533;&#65533;%yj&#65533;v&#65533;P&#603;8Q	:&#65533;)&#65533;&#284;&#65533;2n&#65533; H&#65533;G4t&#65533;&#65533;P&#65533;W&#869;&#65533;r&#65533;;&#672;&#65533;&#1323;X&#65533;&#65533;&#65533;&#65533;$&#65533;&#1455;`&#65533;&#65533;&#65533;&#65533;&#65533;)&#1651;h&#1258;]&#65533;f,[;Z&#65533;r&#65533;$ !&#65533;
  ,&#65533; F &#65533; /  &#65533;X&#65533;&#65533;&#65533;0&#65533;Ik6&#65533;&#891;&#65533; &#65533;di&#65533;M&#65533;&#65533;l&#65533;p,&#65533;tm;b&#65533;|&#65533;&#65533;&#65533;&#65533;p'&#65533;&#1806;&#65533;\+ ,&#65533;&#1034;j`&#65533;&#65533;&#65533;V3]&#65533;&#65533;&#65533;&#65533;&#65533;2&#65533;X&#65533;&#65533;j9&#65533;z&#65533;&#65533;&#65533;aP&#65533;&#65533;@&#65533;~Rd&#65533;vwuL{&#65533;.g&#65533;Y&#65533;&#65533;gy&#65533;P; WgUE<&#65533;&#65533;nip
&#65533;&#65533;&#65533;
k&#65533;&#65533;&#65533;&#65533;&#65533;&#65533;q&#65533;&#65533;[V&#65533;h<&#65533;&#65533;&#65533;&#65533;&#65533;&#65533;&#65533;&#65533;&#65533;&#158;&#613;&#694;U~&#65533;&#65533;&#65533;&#65533;&#65533;!&#65533;&#65533;&#65533;&#65533;ai&#65533;&#65533;&#65533;6=&#65533;&#65533;<'&#65533;&#65533;0&#65533;&#65533;&#65533;&#65533;/<&#65533;wx&#65533;&#65533;5C&#65533;&#65533;tjY&#65533;%&#65533;_&#65533;:=&#65533;|&#65533;fP&#65533;(;
&#65533;&#65533;&#1488;&#791;v&#65533;&#65533;&#65533;&#561;T&#65533;&#463;t&#65533;&#65533;&#65533;C&#65533;OI
&#65533;*>XT
P&#65533;&#65533;*-&tb&#65533;&#583;`&#65533;<P\63"&#65533;I&#65533;}J&#1315;H9@;$&#65533;sU&#466;E&#65533;,m&#65533;&#65533;&#65533;&#65533;&#65533;V&#65533;@&#65533;*0&#65533;&#65533;&#65533;&#65533;&#65533;&#65533;s&#65533; !&#65533;
  ,&#65533; B &#65533; 6  &#65533;&#65533;&#65533;&#65533;0&#65533;I&#65533;&#65533;8&#65533;&#891;E(&#65533;di&#65533;h&#65533;&#65533;l&#65533;p,&#65533;tm&#65533;x&#65533;&#65533;&#61406;pH&#65533;&#548;r&#65533;l:c&#65533;&#65533;t
X&#65533;&#65533;l&#65533;a&#65533;6&#65533;`Q&#65533;4&#65533;&#65533;M&#65533;&#65533;#&#65533;&#65533;&#65533;&#65533;]|&#65533;&#65533;&#65533;~A\&#65533;U&#65533;&#65533;n-[&#65533;p&#65533;&#65533;{6y2&#65533;+&#65533;q#&#65533;
&#65533;&#65533;&#65533;(!p&#65533;&#65533;]&#65533;&#65533;&#65533;=F4&#65533;*&#65533;&#65533;&#65533;&#65533;X0&#65533;$^&#65533;&#65533;L&#65533;B&#65533;qi"~&#65533;O&#65533;/&#65533;)&#65533;&#65533;R&#65533;7&#65533;&#65533;&#65533;&#688;&#65533;&#65533;&#65533;&#1374;'|&#65533;&#65533;&#65533;&#65533;&#65533;Y&#1941;&#65533;&#65533;&#65533;&#65533;>&#18810;.^&#65533;&#65533; &#65533;b[&#65533;&#65533;&#65533;&#65533;&#65533;&#65533;&#65533;&#65533;&#65533;-&#65533;&#65533;&#65533;&#65533; Ox&#65533;&#65533;u&#65533;&#65533;@Hb&#65533; &#65533;&$2&#65533;K&#65533;<'&#65533;p5Ax <Uj&#65533;&#65533;&#997;w+&#65533;&#65533;9d&#65533;&#65533;+&#65533;L@@&#65533;!K""A~&#65533;	&#65533;&#65533;(ZJr&#65533;&#65533;VHT&#65533;&#65533;>0&#65533;rhJ&#65533;&#65533;82H&#65533;&#65533; &#65533;N20jL&#1452;-&#65533;&#65533;&#65533;&#65533;
l&#65533;]&#65533;~&#65533;&#65533;&#65533;DS&#65533;&e9&#65533;h&#65533;&#1264;&#65533;&#65533;&#65533;&#65533;K&#65533;&#65533;&#2047;&#65533;&#65533;Bu&#65533; !&#65533;
  ,&#65533; B &#65533; 6  &#65533;&#65533;&#65533;&#65533;0&#65533;I&#65533;&#65533;-&#65533;&#891;&#65533;`(&#65533;di&#65533;h&#65533;&#65533;l&#65533;p,&#65533;tm&#65533;&#65533;&#65533;&#65324;&#65533;&#65533;&#65533;pH,_&#65533;qy&#65533;,&#65533;&#65533;s&#65533;&#65533;&#65533; H&#65533;&#65533;tP&#65533;e&#65533;
t&#65533;&#65533;:np&#65533;&#65533;&&#65533;w&#65533;g&#65533;&#65533;[&#65533;Up[oq{&#65533;7[&#65533;&#65533;BQ'}0&#65533;IUN&#65533;&#65533;&#65533;&#65533;&#65533;1&#65533;y&#65533;&#65533;&#65533;&#65533;&#65533;&#65533;to!fIq&#65533;i &#65533;.&#65533;&#65533;h&#65533;j&#65533;2z&#65533;&#65533;"Zp&#65533;&#65533;l3&#65533;&#65533;&#65533;{&#65533;)&#65533;r&#494;f&#65533;&#65533;&#65533;&#65533;i&#65533;&#65533;&#65533;&#65533;&#65533;&#65533;&#65533;"&#65533;+&#65533;&#65533;&#65533;&#65533;!&#65533;&#65533;&#65533;a&#65533;&#65533;&#65533;&#65533;&#65533;&#65533;&#65533;&#65533;M&&#65533;&#65533;
&#65533;K^&#65533;[&#65533;&#65533;"o&#835;F&#65533;(&#65533;0&#65533;D&#65533;&#65533;B&#65533;&#65533;&#65533;K&#65533;&#65533;&#65533;M
H&#65533;w&#65533;&#65533;&#65533;&#65533;&#65533;&#65533; &#65533;#yd&#65533;&#65533;&#253;(&#65533;b&#668;!&#65533;&#65533;&#65533;0$&#65533;&#65533;&#65533;&#991;&#65533;@&#65533;&#65533;&#65533;R&#65533;I&#65533;&#65533;&#65533;8&#65533;&#65533;&#65533; 2E&#65533;&#65533;d
cA I3$R5&#65533;&&#1046;[Y&#65533;&#65533;&#65533;&#1412;Na2&#65533;&#65533;	&#908;>K&#65533;&#65533;5&#65533;&#1786;{&#65533;&#65533;&#65533;&#759;&#65533;&#65533;&#65533;&#65533;8+&#65533;E !&#65533;
  ,&#65533; ? &#65533; 7  &#65533;X&#65533;&#65533;&#65533;0&#65533;I&#65533;&#65533;&#65533;&#65533;&#891;&#65533;`(&#65533;di*&#65533;&#65533;&#65533;l&#65533;p,&#65533;tm&#65533;x&#65533;<)&#65533;&#65533;&#65533;d&#65533;&#65533;&#65533;&#65533;`&#65533;l:&#65533;F&#65533;2I&#65533;&#65533;&#65533;+T&#684;&#65533;R&#65533;*&#65533;zs`&#65533;&#65533;&#65533;&#65533;&#65533;&#65533;&#65533;jt&#65533;E&#65533;&#65533;&#65533;&#65533;&#65533;w^y
kd&#65533;&#65533;E &#65533;Gf&#65533;T&#65533;e&#65533;&#65533;&#65533;w&#65533;&#65533;bX&#65533;&#65533;&#65533;&#65533;&#65533;&#65533;&#65533;&#65533;5n{&#65533;&#65533;d&#65533;&#65533;9&#65533;d&#65533;<&#65533;/&#65533;&#65533;&#65533;&#65533;&#65533;&#65533;r&#65533;&#65533;=ZX&#446;&#65533;>&#65533;&#65533;&#65533;&#65533;<&#65533;&#65533;&#65533;&#65533;A&#65533;&#65533;&#65533;H&#65533;&#1938;&#65533;&#65533;&#65533;\O&#65533;4&#1294;&#65533; &#65533;&#65533;&#65533;&#65533;z&#65533;&#65533;h&#65533;&#65533;&#65533;%&#65533;8!k&#65533;&#543;&#65533;&#65533;&#65533;(&#65533;3x"!&#65533;*K&#65533;8&#65533;@&#65533;&#645;w&#65533;2j&#65533;&#529;WT&#65533;&#65533;&#1688;&#570;7c&#467;(S&#65533;Y&#65533;&#65533;8&#65533;z&#65533;&#65533;K&#65533;N&#65533;&#65533;RP&#65533;&#65533;&#65533;@&#65533;~Zi&#65533;&~&#65533;$ &#65533;&#65533;P&#65533;59&#65533;&#65533;j2&#65533;7&#65533;&#65533;&#65533;&#65533;+E&#65533;gn&#65533;&#65533;Ar&#65533;"&#65533;2  !&#65533;
  ,&#65533; B &#65533; >  &#65533;&#65533;&#65533;&#65533;0&#65533;I&#65533;&#65533;8&#65533;&#65533;;E(&#65533;di&#65533;h&#65533;&#65533;l&#65533;prm&#65533;xn&#65533;z&#65533;&#65533;1&#65533;%(&#65533;&#65533;dASd(&#65533;I&#65533;1P&#65533;v&#1763;&#65533;&#65533; IEjx&#822;U&#65533;&#65533;l{^&#65533;&#65533; &#65533;&#65533;&#65533;&#65533;1^Xj&#65533;7e#g+z^r&#65533;&#65533;Jj|j&#65533;&#65533;&#65533;&#65533;x ^&#65533;k&#65533;&#65533;/&#65533;"&#65533;&#65533;_&#65533;T&#65533;cB)&#65533;/%_&#65533;&#65533;&#65533;[&#65533;P&#65533;o&#65533;&#65533;n&#65533;f&#65533;&#65533;&#65533;|&#65533;1&#65533;&#65533;&#65533;&#65533;5&#65533;K%&#65533;&#65533;&#225;&#65533;,y&#1335;z)&#65533;&#65533;&#2030;&#65533;"&#65533;&#65533;&#65533;&#65533;&#65533;&#65533;.X0&#65533;&#65533;&#65533;&#65533;&#65533;&#65533;&#65533;&#65533;&#65533;&#65533;f&#65533;&#65533;y&#65533;&#65533;&#65533;
&#65533;&#65533;	G&#65533;&#65533;@:
\eeP#k#.&#65533;&#65533;&#65533;&#132; NDRj&#65533;&#65533;&#65533;6&#65533;&#1076;&#713;&#65533;C&#9490;!Q&#65533;n&#65533;b&#65533;&#65533;&#65533;&#65533;&#528;r&#65533;N#&#65533;&#65533;N&#65533;;&#65533;&#65533;2&#65533;O&#65533;N}<&#65533;&#65533;A&#65533;&#65533;L&#65533;tD&#1235;;&#65533;F&#65533;&#65533;&#65533;VC&#65533;B&#65533;&#65533;F6&#65533;&#554;&#65533;)A+Yg&#65533;~{	&#301;&#1851;&#65533;&#65533;&#65533;&#65533;&#759;&#65533;&#2047;&#65533;L&#65533;&#65533;aW&#65533;*^&#65533;, !&#65533;
  ,&#65533; C &#65533; 3  &#65533;X&#65533;&#65533;&#65533;0&#65533;I&#65533;&#65533;&#65533;&#891;&#65533;`x	bi&#65533;&#65533;&#65533;l&#49072;+&#65533;gm&#65533;&#65533;&#65533;&#65533;x&#65533;&#65533;&#65533;@ &#65533;c&#65533;&#65533;[&#65533;&#65533;K:E&#65533;&#65533;l&T=&#65533;8Mh8sa&#65533;&#65533;&#402;&#65533;&#1222;&#65533;`&#65533;0UE&#65533;#&#65533;(f\&#65533;&#65533;&#887;c&#65533;T&#65533;U}{&#65533;&#65533;x t-&#65533;&#65533;&#65533;V4&#65533;&#65533;[&#65533;&#65533;&#65533;F&#65533;&#65533;v&#65533;&#65533;&#65533;&#65533;5&#65533;&#65533;IO&#65533;&#65533;&#65533;&#65533;$&#65533;&#65533;L&#65533;
&#65533;&#65533;&#65533;&#65533;&#65533;&#65533;o&#65533;&#65533;&#65533;&#65533;&#65533;&#65533;&#65533;z&#65533;&#377;&#65533;&#65533;&#65533;&#535;&#65533;&#65533;&#65533;&#494;&#65533;&#65533;&#65533;&#1458;&#65533;&#65533;ND&#65533;&#65533;&#65533;W&#65533;,&#65533;&#65533;G&#65533;&#65533;&#65533;&#65533;&#65533;I&#65533;m&#65533;&#65533;&#65533;&#65533;&#65533;R*w&#65533;&#65533;&#65533;&#65533;wV$z&#65533;,&#442;JZ&#65533;#`&#65533;&#65533;&#199;#J&#65533;T&#65533;m&#65533;S@&#65533;Q&#65533;&#463; [T&#65533;"&#65533;&#595;'&#65533;&#65533;&#65533;&#65533;L-]>"s&#1086;5&#65533;&#1940;A&#627;&#65533;P!&#65533;&#65533;|&#65533;f&#65533;Pc77&#65533;&#65533;s&#65533;&#65533;9&#65533;C&#65533;l
A&#65533;NpT<&#65533;:h$&#65533;X&#65533;ll&#65533;&#65533;  !&#65533;
  ,&#65533; B &#65533; 6  &#65533;&#65533;&#65533;&#65533;0&#65533;I&#65533;&#65533;,&#65533;&#891;&#65533;&#65533;'E&#65533;&#65533;l&#65533;p,&#65533;t,&#65533;&#1849;&#65533;|&#65533;&#65533;&#65533;&#65533;P&#65533;&#65533;H&#1440;%&#65533;=&#65533;&#1261;&#65533;&#65533;Z&#65533;&#65533;&#65533;UP&#65533;&#65533;&#3119;{=&#65533;&#65533;&#65533;*u&#65533;&#65533;p#y&#65533;&#65533;&#65533;&#65533; $&#65533;&#65533;&#65533;&#65533;&#65533;t={%u&#65533;`&#65533;&#65533;/%:P&#65533;&#65533;&#65533;x4&#65533;&#65533;Ws)y&#65533;&#65533;wd&#65533;&#65533;&#65533;$%&#65533;&#65533;V&#65533;)&#65533;&#65533;&#65533;}U()&#65533;^&#65533;&#65533;&#65533;>/$&#65533;&#65533;&#65533;&#65533;&#65533;&#65533;&#65533;&#65533;&#65533;&#65533;1Z+&#65533;&#310;&#65533;A&#65533;&#749;&#65533;QR&#65533;&#65533;&#65533;,&#667;&#65533;&#65533;&#65533;&#65533;&#65533;-&#65533;&#65533;&#65533;G&#65533;&#65533;&#65533;&#1922;&#65533;&#65533;&#65533;&#65533;&#65533;&#65533;&#65533;&#65533;&#65533;&#65533;/&#65533;&#65533;&#65533;&#65533;&#65533;&#65533;&#65533;&#65533;&#65533;&#65533;7&#65533;r&#65533;&#65533;V&#65533;P&#65533;&#65533;&#65533;Q&#65533;&#65533;&#65533;.-&#65533;&#65533;&#65533;&#65533;/m&#65533;*^"&#65533;c&#65533;=NB&#65533;y&#65533;&#65533;&#65533;Q>&#65533;2&#65533;&#65533;&#65533;
&#65533;zHt&#65533;Rc&#65533;bAf&#65533;&#663;&#65533;&#65533;&#65533;I'&#65533;&#65533;H9D&#65533;a&R!>&#65533;&#65533;%&#425;v8^&#65533;Zl&#65533;*&#65533;&#65533;&#65533;&#65533;&#65533;X?g5&#65533;!&#65533;&#65533;&#65533;=y&#65533;e&#65533;  !&#65533;
  ,&#65533; B &#65533; >  &#65533;X&#65533;&#65533;&#65533;0&#65533;I&#65533;&#65533;8
&#65533;&#65533;&#65533;`(2`&#65533;h&#65533;&#65533;&#65533;&#65533;py&#65533;tmG-l&#65533;&#65533;&#65533;`&#65533;GHr&#65533;&#65533;r&#65533;l:&#65533;Ma	&#65533;lZ&#1196;6&#363;
&#65533;&#65533;xLv8"&#552;&#65533;m&#65533;pO&#1099;&#65533;&#65533;&#65533;&#65533;&#65533;&#1745;zn~q_eIt&#65533;.&#65533;&#65533;jr/l&#65533;&#65533;p&#65533;&#65533;&#65533;9&#65533;&#65533;&#65533;&#65533;&#65533;&#65533;&#65533;hj&#65533;m&#65533;&#65533;&#65533;+&#65533;&#65533;o[&#65533;&#65533;&#65533;&#65533;&#65533;B&#65533;]&#65533;]&#65533;&#65533;&#65533;&#65533;&#65533;&#183;&#65533;&#65533;&#506;&#65533;&#65533;&#805;&#65533;&#65533;&#65533;&#65533;&#65533;&#65533;&#65533;&#1500;:&#65533;&#65533;Xy&#65533;&#65533;&#65533;&#65533;&#65533;&#65533;&#65533;&#65533;x&#445;J&#65533;&#43426;&#65533;&#65533;@&#65533;&#65533;&#65533;v/&#65533;&#65533;&#65533;L&#65533;&#65533;&#65533;.&#65533;&#65533; :&#1713;gN*.
*|-&#65533;D{^$dBa&#141;}b&#65533;XbQ&#65533;nF6	&#65533;!_Z'&#65533;&#65533;)$bC.ib &#65533;&#65533;&#65533;8:&#65533;&#65533;&#65533;&#65533;&#65533;&#65533;&#65533;L&#65533;f&#65533;P&#65533;&#65533;&#65533;x&#65533;
&#65533;K&#65533;T&#65533;t&#1808;&#65533;&#65533;&#1454;`&#202;K&#65533;&#65533;&#1651;h&#1258;&#48429;&#1783;p$  !&#65533;
  ,&#65533; A &#65533; 8  &#65533;X&#65533;&#65533;&#65533;0&#65533;Ik6&#65533;&&#65533;&#65533;`(&#65533;&#65533;" (P&#65533;&#65533;z&#65533;p,&#65533;t&#65533;&#65533;m&#65533;&#65533;ToH&#65533;x&#65533;_ Ul:[&#65533;&#65533;&#65533;&#65533;|Zw*&#65533;&#65533;&#65533;z&#65533;&#65533;&#65533;&#65533;	.&#65533;Ke&#65533;zn&#65533;&#65533;&#65533;4&#65533;&#65533;&#65533;6e&#65533;&#65533;&#65533;<&#65533;1|&#65533; Rt&#65533;&#65533;pjd&#65533;&#65533;$r?B&#65533;f&#65533;Qt&#65533;l&#65533;&#65533;qj&#65533;&#65533;;s&#65533;&#65533;&#65533;&#65533;&#65533;&#65533;&#65533;&#65533;&#65533;W&#65533;#rI&#65533;|&#65533;&#65533;h6&#65533;&#65533;&#65533;&#65533;&#65533;&#175;&#65533;
[I&#65533;&#65533;&#65533;&#65533;&#65533;&#65533;&#65533;~&#1283;&#65533;&#65533;&#1496;&#1651;&#1736;&#65533;&#65533;&#65533;&#65533;&#65533;&#65533;&#65533;u5 &#65533;&#65533;&#65533;&#65533;v&#1902;/&#65533;&#65533;&#65533;&#65533;E&#65533;&#65533;=&#65533;N)r&#65533;&#65533;?9(T4E&#65533;&#65533;&#65533;&#65533;&#65533;
&#65533;5&#65533;|Ud1%\&#65533;&#65533;pAx&#65533;&#65533;&#65533;C&#65533;|&#65533;R&#65533;\&#626;&#65533;&#65533;?4&#65533;qI&#65533;&#65533;&#859;0,=&#65533;2&#286;{Jh&#65533;AM&#65533;"d&#65533;*&#65533;&#65533;%|T&#65533;z9T*&#65533;&#65533;&#65533;iZ0F&#65533;W`&#65533;&#65533;CI&#65533;D&#65533;&#65533;&#265;VA !&#65533;
  ,&#65533; ? &#65533; ;  &#65533;H&#65533;&#65533;&#65533;0&#65533;I&#65533;&#65533;&#65533;&#827;&#65533;`3 di&#65533;&#65533;&#65533;l&#65533;^&#65533;&#65533;&#65533;tm&#65533;x&#65533;&#65533;<&#65533;&#65533;&#65533;kH,r&#65533;&#65533;l(r&#65533;ZC&#65533;&#65533;&#65533;&#65533;&#65533;&#65533;[&#65533;&#65533;&#65533;
M&#65533;&#1073;z&#65533;@&#65533;p&#65533;&#65533;&#65533;vS&#65533;&#65533;&#65533;tz&#65533;&#65533;9oI'&#65533;s&#65533;&#65533;]=8&#65533;&#65533;&#65533;.$ui&#65533;&#65533;B&#65533;&#65533;&#65533;.&#65533;&#65533;&#65533;&#65533;&#65533; S&#65533;&#65533;&#65533;&#65533;&#65533;&#65533;&#65533;&#65533;&#65533;
H&#65533;&#65533;&#65533;&#65533;&#65533;&#65533;&#65533;\&#65533;&#65533;&#65533;m&#65533;&#65533;&#140;&#65533;&#65533;e&#65533;p&#65533;&#65533;&#65533;k&#65533;&#1113;&#65533;&#65533;&#65533;&#65533;U&#65533;
J%&#65533;&#65533;D&#65533;&#65533;&#65533;&#65533;\&#65533;&#26222;&#65533;&#65533;^&#65533;&#65533;&#65533;&#65533;\&#65533;&#65533;&#65533;,&#65533;h&#65533;&#65533;&#65533;t&#65533;&#65533;&#1922;n&#65533;*\&#560;Q&#65533;&#65533;&#65533;&#65533;kH&#65533;&#65533;&#65533;&#65533; H4&#65533;&#65533;j&#65533;&#463;;,A)Xit&#65533;&#1587;&#65533;&#1418;r&#65533;f&#65533;X&#65533;q &#640;)`&#65533;&#65533;&#65533;-&#65533;N#~J&#65533;&#65533;&#65533;E4{8]&#65533;3B&#65533;&#65533;j&#65533;%&#65533;&#65533;&#65533;;v&#1924;&#65533;&#1184;&#65533;\&#65533;l" 6lU$1&#666;&#65533;G"&#65533;Z&#65533;@&#65533;&#65533;m&#65533;sn&#65533;&#65533;v&#65533;$  !&#65533;
  ,&#65533; > &#65533; =  &#65533;X&#65533;&#65533;&#65533;0&#65533;I&#65533;&#65533;&#1545;&#827;&#65533; ( &#65533;h&#65533;Rc&#65533;&#65533;p&#65533;em&#65533;%i&#65533;|&#65533;&#65533;&#65533;&#65533;pH,&#65533;&#65533;&#65533;$k:Fn'&#1054;X,a&#1386;e&#65533;`&#65533;U&#65533;&#65533;&#65533;&#65533;&#65533;&#1541;n&#65533;&#65533;&#65533;&#65533;MGm*c&#65533;&#65533;&#65533;{&#65533;&#65533;/z KL&#65533;&#65533;(y$&#65533;&#65533;S 8H
&#65533;&#65533;&#65533;&#65533;q&#65533;l&#65533;&#65533;&#65533;&#65533;&#65533;[i5y8&#65533;&#65533;wqk&#65533;&#65533;&#65533;&#65533;r&#65533;&#65533;&#65533;&#65533;&#65533;|&#65533;*&#65533;&#65533;&#65533;&#65533;J&#65533;&#65533;&#65533;&#65533;&#221;&#65533;&#65533;&#65533;t&#65533;&#65533;&#65533;&#65533;&#65533;o&#65533;&#1288;&#65533;&#1634;&#65533;&#65533;&#65533;&#65533;u&#65533;&#65533;&#65533;&#65533;1&#65533;&#65533;&#65533;2&#65533;<&#65533;&#65533;&#65533;&#65533;&#65533;&#65533;&#65533;~&#65533;&#65533;&#65533;X&#65533;3F&#65533;&#65533;U&#65533;t&#65533;
&#65533;Y&#65533;&#65533;C&#526;`&#65533;f&#65533;&#65533; &#65533;&#65533;&#65533;|&#65533;&#65533;`c&#65533;&#65533;?&#65533;&#65533;`&#65533;B&#65533;PF&#65533;&#1665;2F"[N 8&#65533;&#65533;I&#65533;P0q&#65533;&#65533;#&#65533;G&#65533;*w&#65533;&#65533;Y&#65533;&#65533;O&#65533;N&#65533;D&#65533;&#65533;&#65533;&#65533;&#65533;H&#65533;&#65533;&#65533;&#65533;UvVF&#65533;j&#65533;&#65533;M&#65533;5Z&#65533;&#65533;!&#65533;V&#65533;&#65533;DY&#758;&#65533;&#1783;o  !&#65533;
  ,&#65533; = &#65533; @  &#65533;X&#65533;&#65533;&#65533;0&#65533;I&#65533;&#65533;&#65533;	&#65533;&#65533;&#65533;`n@)&#65533;h&#65533;NBi&#65533;p,kn]e&#65533;&#65533;|&#65533;&#1717;&#65533;H,&#65533;&#548;r&#65533;l:!&#65533;G&#65533;&#65533;l&#65533;&#65533;u&#765;H&#65533;&#65533;x&#65533;&#65533; &#65533;t&#65533;&#65533;&#65533;F&#65533;&#65533;x&#524;&#65533;&#65533;&#65533;|&#65533;&#65533;&#65533;;8hwY&#65533;&#65533;&#65533;nx&#65533;&#65533;&#65533;&#65533;&#65533;&#65533;Pnl&#65533;&#65533;&#65533;
&#65533;t&#65533;&#65533;&#65533;&#65533;evp&#65533;&#65533;7&#65533;&#65533;&#65533;&#65533;&#65533;&#65533;[&#65533;&#65533;&#65533;V&#65533;+&#65533;&#65533;<&#65533;&#65533;&#65533;&#65533;&#65533;&#65533;&#157;.&#65533;6&#65533;&#65533;&#65533;&#65533;&#65533;q&#65533;&#65533;&#65533;i` &#65533;&#65533;&#1743;&#65533;&#65533;&#65533;&#65533;b&#1190;&#65533;dY&#65533;&#65533;y&#65533;&#65533;r&#65533;&#65533;&#65533;&#65533;&#65533;&#65533;&#65533;V&#65533;&#65533;]&#65533;)&#65533;0F&#65533;-&#65533;&#65533;*P&#65533;&#65533;\&#65533;)&#65533;&#65533;&#65533;E*&#65533;PM&#65533;&#65533;#&#65533;&#65533;>&#65533;&#65533;&#65533;I&#65533;&#65533;HL&#65533;2&#626;&#65533;&#65533;$&#65533;6Zb&#322;c&#65533;&#65533;Dd&#1724;&#65533;JE$&#65533;;EAI&#65533;a&#65533;A&#65533;]&#65533;E&#65533;/H5&#65533; &#65533;=&#65533;SEI&#602;+&#65533;&#65533;\Cx&#65533;6lO&#65533;v&#65533;&#65533;`T&#65533;NA&#173;&#65533;A&#65533;&#65533;7&#65533;&#65533;&#65533;&#65533;&#65533;&#65533;&#65533;GW&#65533;L&#65533;&#65533;&#567;Q N&#65533;" !&#65533;
  ,&#65533; < &#65533; B  &#65533;X&#65533;&#65533;&#65533;0&#65533;I&#65533;&#65533;&#65533;	&#65533;&#65533;&#65533;`n  &#65533;h&#65533;N&#65533;&#65533;&#65533;p\A)&#65533;r&#65533;&#65533;tp&#65533;&#65533;&#65533;0%&#65533;&#65533;&#65533;&#548;r&#65533;l:&#65533;&#1064;tJ&#65533;%&#65533;&#1580;&#65533;&#65533;&#65533;z&#65533;&#65533;Z.&#65533;{&#346;y}&#65533;zF2{N&#65533;&#65533;&#65533;&#65533;&#65533;&#65533;&#65533;&#65533;H~&#65533;)pn&#65533;&#65533;5%&#65533;c&#65533;&#65533;&#65533;
 &#65533;&#65533;3c&#65533;&#65533; &#65533;&#65533;&#65533;h&#65533;_&#65533;G&#65533;r&#65533;&#65533;&#65533;&#65533;&#65533;&#65533;&#65533;t&#65533;&#65533;&#65533;&#65533;&#65533;&#65533;&#65533;&#65533;9&#65533;&#65533;&#65533;&#65533;&#65533;g&#65533;&#65533;&#65533;&#65533;&#65533;&#65533;3&#65533;&#65533;A&#65533;&#65533;&#65533;Yb&#65533;&#65533;}&#65533;&#65533;f&#65533;&#65533;&#65533;&#65533;&#65533;&#65533;
 v&#29622;&#65533;&#65533;*&#65533;&#65533;&#65533;&#65533;(&#65533;&#65533;&#65533;w&#65533;p&#65533;
&#65533;&#65533;&#65533;&#65533;H&#65533; Q&#65533;&#65533;*\&#65533;&#2047; &#65533;&#65533;A&#65533;&#65533;&#65533;>8w4,`&#65533;fb&#65533;&e&#65533;&#65533;X&#65533;&#65533;vhr]&#65533;&#65533;&#65533;lI&#65533;&#65533;&#65533;2X&#65533;l@&#65533;M&#65533;&#65533;&#65533;&#256;d&#65533;$iv]I&#65533;&#65533;R6h<U&#65533;&#65533;&#65533;R&#65533;&#65533;H&#65533;Ck&#65533;#&#65533;z&#65533;&#65533;ul=J%&#65533;]&#758;-&#65533;f3&#1804;K&#65533;&#65533; !&#65533;
  ,&#65533; ; &#65533; D  &#65533;X&#65533;&#65533;&#65533;0&#65533;I&#65533;&#65533;x&#65533;&#827;&#65533; ( $&#65533;h&#65533;Jc&#65533;&#65533;pl&#1042;r&#65533;&#65533;c&#65533;&#65533; &#65533;&#65533;&#1032;&#65533;d&#65533;&#65533;&#65533;l&#1000;tJ&#65533;Z&#65533;&#1580;v&#725;[&#688;XR&#65533;)&#65533;&#65533;t:&#65533;Q&#65533;&#1526;#&#65533;M&#1180;&#65533;>3&#65533;&#65533;&#65533;'y47]&#65533;&#65533;&#65533;&#65533;&#65533;wN&#65533;&#65533;'xws&#65533;&#65533;wm&#65533;u&#65533;#f
&#65533;x&#65533;&#65533;&#65533;&#65533;&#65533;}&#65533;&#65533;&#65533;&#65533;&#65533;&#65533;&#65533;.&#65533;a&#65533;-&#65533;&#65533;&#65533;W&#65533;&#65533;&#65533;A&#65533;&#65533;&#65533;&#65533;&#65533;&#65533;&#465;Z&#65533;#&#65533;{d&#65533;&#65533;o&#65533;&#65533;6&#1437;&#65533;&#65533;&#65533;&#65533;! x^&#65533;&#65533;&#65533;&#65533;&#65533;&#65533;(&#65533;&#65533;&#65533;&#65533;&#65533;;&#65533;&#65533;&#65533;Lh &#65533;&#65533;&#65533;&#65533;&#65533;&#65533;8&#366;@A&#65533;Ix=9&#65533;p&#1020;&#65533;#&#65533;&#65533;(&#65533;!&#65533;=h&#937;&#65533;&#65533;#&#65533; Ga&#65533;hH`D&#65533;&#65533;&#595;%B&#65533;&#65533;&#65533;&#663;0c>	Ib&#65533;G,'&#65533;+$2&#65533;&#991;&#65533;&#65533;TA&#65533;O&#65533;C-D9E!&#1188;&#65533;XT0&#65533;&#532;l&#65533;&#65533;dc&#65533;VA&#65533;&#65533;&#65533;&#65533;&#65533;U&#65533;&#65533;Bu&#65533;5,Q&#65533;&#65533;&#65533;&#65533;v&#65533;&#65533;Q&#65533;&#65533;&#65533;&#65533;&#65533;&#65533;k.&#65533;&#831;&#65533;O&#65533;#&#65533;-E&#65533;]&#65533;&#60224;xqa&#65533;&#65533;#K>&#65533;  !&#65533;
  ,&#65533; 9 &#65533; G  &#65533;h&#65533;&#65533;&#65533;0&#65533;I&#65533;&#65533;X	&#65533;&#65533;&#65533;`&#65533;mbi&#65533;&#65533;l&#65533;&#65533;qm&#65533;A0w&#63169;&#65533;G,&#65533;8&#420;2&#65533;&#65533;-&#65533;D&#65533;&#65533;E&#65533;Z&#65533;&#1580;v&#65533;&#65533;z&#65533;`p &#65533;&#65533;B&#65533;&#65533;\&#886;&#65533;&#65533;&#65533;&#65533;w&#65533;&#65533;&$~&#65533;6&#65533;cSU|&#65533;}u&#65533;&#65533;&#65533;9z&#65533;&#65533;cp&#65533;&#65533;&#65533;,c&#65533;&#65533; &#65533;&#65533;&#65533;&#65533;ev&#65533;h&#65533;&#65533;j&#65533;&#65533;'&#65533;/&#65533;&#65533;&#65533;>%A&#65533;&#65533;&#65533;&#65533;&#65533;&#65533;5&#65533;&#65533;{&#65533;&#65533;&#152;&#65533;&#65533;O&#65533;&#65533;&#65533;&#808;*&#65533;&#65533;&#65533;5&#65533;&#65533;6&#65533;&#65533;&#65533;&#65533;T&#65533;&#65533;I&#65533;&#65533;&#65533;&#65533;&#65533;&#65533;&#65533;0&#65533;9&#65533;&#65533;&#65533;&#65533;&#65533;&#65533;&#65533;a]&#65533;&#65533; &#65533;&#65533;&#65533;&&#65533;!p&#152;{*\x&#65533;B&#65533;&#65533;Z&#65533;Q&#65533;&&#65533;&#65533;*f&#65533;Bxc&#65533;	&#65533;]|&#480;&#65533;d&#65533;x(&#560;&#65533;&#727;X&#65533;b1&#65533;&#65533;O0s&#65533;&#65533;I&#10554;G6#&#65533;&#65533;&#616;
;&#65533;).n8&#65533;&#65533;&#65533;&#65533;v&#65533;"3&#65533;T&#65533;j&#65533;^&#65533;P&#768;&#65533;N&#65533;]&#65533;4&#65533;&#65533;V	#&#982;&#65533;"s&#65533;&#1783;p&#65533;&#65533;&#65533;&#65533;vm&#570;h92&#379;&#65533;[&#1855;&#65533;
L&#65533;&#65533;&#65533; !&#65533;
  ,&#65533; 8 &#65533; I  &#65533;X&#65533;&#65533;&#65533;0&#65533;I&#65533;&#65533;X&#65533;&#891;&#65533;&#65533;" dh&#65533;h&#65533;&#65533;&#65533;&#65533;p&#65533;qm&#65533;A0&#65533;|
&#65533;&#65533;oH&#65533;&#65533;&#65533;r&#65533;&#772;&#65533;&#65533;	`I&#65533;<d&#65533;J&#65533;z&#65533;&#65533;xL.&#65533;&#65533;&#65533;y&#65533;mOP&#65533;\&#1373;&#65533;Q&#65533;&#65533;}&#65533;A:&#65533;|&#65533;[z&#65533;&#65533;[&#65533;&#65533;&#65533;M &#65533;q&#65533;&#65533;&#65533;T&#65533;&#65533;3l&#65533;&#65533;{N;&#65533;&#65533;9&#65533;&#65533;&#65533;&#65533;&#65533;{&#65533;&#65533;>&#65533;[&#65533;&#65533;&#65533;Xu&#65533;&#65533;&#65533;&#65533;&#65533;&#65533;L&#65533;&#137;&#65533;&#321;&#65533;&#65533;r&#65533;&#65533;&#65533;&#65533;&#65533; &#65533;b&#65533;&#65533;&#65533;'&#65533;&#65533;&#65533;&#65533;&#65533;&#65533;&#65533;D&#65533;&#65533;v&#65533;&#65533;&#65533;Q&#65533;&#65533;&#65533;&#65533;'&#65533;&#65533;&#65533;&#65533;&#65533;<&#65533;&#65533;&#65533;YU&#65533;&#65533;&#65533;&#65533;&#65533; A+&#65533;&#65533;\&#65533;(\&#560;&#65533;C0&#65533;	!&#65533; &#65533;&#65533;S$bDA&#65533;n&#65533;&#65533;&#65533;&#65533;
	&#65533; &#65533;&#65533;&#65533;#&#65533;&#65533;H&#65533;QY	&#65533;*,4&#1676;&#65533;e&#1861;/7&,#&#65533;&#65533;&#65533;&#65533;*&#65533;<ja)S
&#65533;~&#65533;rD&#65533;	&#65533;V&#65533;u9&#65533;&#65533;C&#65533;?&#65533;&#65533;z&#65533;&#65533;K&#65533;2dPM&#65533;6&#65533;&#1159;p&#65533;&#669;{&#65533;&#1915;x&#65533;*&#65533;&#1686;B !&#65533;
  ,&#65533; 7 &#65533; L  &#65533;X&#65533;&#65533;&#65533;0&#65533;I&#65533;&#65533;W&#65533;&#891;&#65533;`! dh&#65533;h&#41765;&#65533;0&#65533;qm&#65533;A0&#65533;|&#65533;&#65533;oH&#65533;&#356;&#65533;1k-&#65533;&#65533;tj&#65533;&#65533;B&#65533;6&#65533;&#65533;z]9&#65533;&#65533;&#65533;&#65533;&#65533;=@r&#65533;&#65533;&#65533;t&#65533;&#65533;&#65533;@&#65533;Kr,{[C&#1093;&#65533;&#65533;d&#65533;&#65533;|&#65533;&#65533;c&#65533;&#65533;&#65533;k&#65533;fsG i&#65533;zo&#65533;T&#65533;&#65533;&#65533;S}@&#65533;m&#65533;X&#65533;&#65533;Pj&#65533;&#65533;l@&#65533;u&#65533;&#65533;&#65533;/&#65533;9&#65533;<&#65533;&#65533;j&#65533;&#65533;Z&#65533;&#65533;'&#65533;&#65533;&#65533;)&#65533;&#65533;&#65533;&#65533;&#65533;&#65533;&#65533;&#65533;D&#65533;&#65533;<&#65533;&#65533;h&#65533;z&#65533;&#65533;&#65533;5&#65533;&#65533;&#65533;:&#65533;$&#65533;&#65533; &#65533;&#65533;&#65533;&#65533;&#65533;&#65533;&#65533;
aA&#65533;/&#65533;&#65533;&#65533;&#65533;V&#65533;&#65533;H&#65533;&#65533;&#65533;&#65533;*\Xj&#65533;I#J&#65533;H&#65533;b&#65533;&#65533;&#65533;X&#65533;&#561;z&#65533;B^&#65533;&#65533;&#65533;6)&#65533;/7#&#65533;K	"&#65533;&#65533;,&#65533;(E0&#65533;&#65533;&#65533;&#65533;d03&#65533;&#65533;b&#65533;&#65533;&#65533;i&#65533;&#65533;&#65533;&^"M&#65533;&#65533;&#65533;R&#65533;%u<u&#65533;T&#65533;&#65533;\]&#65533;`t+WU^;a&#675;&#1651;h#j&#65533;&#65533;&#65533;S&#65533;!&#1376;&#65533;{O&#1723;x&#65533;&#65533;;B&#65533;&#65533;&#1746;}&#65533;&#65533;a0a	  !&#65533;
  ,&#65533; 6 &#65533; N  &#65533;X&#65533;&#65533;&#65533;0&#65533;I&#65533;&#65533;V&#65533;&#891;&#65533;&#65533; &#65533;`i&#65533;&#65533;$&#65533;i&#65533;&#65533;
&#65533;t&#65533;u&#65533;&#65533;&#65533;&#65533;&#65533;&#65533;UH,:&#65533;,&#65533;&#65533;[:}&#65533;&#65533;&#65533;I&#65533;&#65533;XZ`;&#65533;f&#65533;%x&#65533;#&#65533;=&#65533;&#65533;&#65533;&#814;l&#65533;&#65533;8d&#65533;&#65533;&#65533;&#65533;s&#65533;~q]&#65533;&#65533;{&#65533;R &#65533;&#65533;lt}&#65533;l&#65533;Rt]&#65533;qt&#65533;z&#65533;&#65533;x&#65533;`&#65533;&#65533;T&#65533;&#65533;&#65533;@bG&#65533;&#65533;&#65533;&#65533;&#65533;&#65533;&#65533;&#65533;&#65533;&#65533;:&#65533;&#65533;&#65533;&#65533;/&#65533;"&#65533;&#65533;]&#65533;&#65533;&#65533;4&#65533;&#65533;&#65533;&#65533;&#65533;&#65533;&#65533;&#65533;&#65533;&#65533;&#65533;&#65533;&#65533;&#65533;&#65533;F&#65533;&#65533;&#65533;&#65533;&#65533;&#65533;&#65533;&#65533;&#24361;&#65533;&#65533;&#65533;&#65533;
&#65533;&#65533;&#1559;\#&#65533;&#65533;&#65533;[&#65533;]&#65533;&#65533;&#65533;&#65533; 
H&#65533;&#65533;&#65533;&#65533;j&#65533;&#65533;&#65533;&#65533;&#198;'B"&#65533;DD]&#65533;A&#65533;@ni&#15883;R&#65533;&#65533;&#65533;QaIf&#65533;&#65533;&#65533;&#39438;&#65533;&#65533;&#65533;&#65533;&#65533;&#65533;O&#65533;&#65533;	%&#65533;9O&#65533;>n&#65533;hS(>&#65533;C&#65533;&#65533;;&#564;&#65533;&#1255;P&#65533;&#65533;L&#65533;&#65533;8&#65533;&#65533;&#65533;&#266;-&#65533;&#1327;`&#202;&#65533;&#65533;&#1587;h&#65533;&#65533;@Q&#65533;]&#65533;&#65533;&#65533;`V&#65533;&#1915;w  !&#65533;
  ,&#65533; 5 &#65533; P  &#65533;&#65533;&#65533;&#65533;0&#65533;I&#65533;&#65533;T&#65533;&#187;&#65533;`(&#65533;di&#65533;hZ
&#65533;&#65533;p,&#65533;,0&#65533;x&#65533;&#65533;&#65533;&#65533;&#65533;&#65533; *P&#65533;&#65533;&#548;&#1208;)&#65533;&#65533;&#65533;(TxJ&#65533;XY-&#65533;&#65533;&#65533;&#65533;&#1968;&#65533;&#65533;&#65533;&#65533;&#65533;@&#65533;znG&#65533;E&#65533;<H&#65533;V&#65533;x!#&#65533;&#65533;5&#65533;&#65533;1UEl&#65533;&#65533;$iw&#65533;&#65533;&D&#65533;&#65533;&#65533;&#65533;&#65533;Vj&#65533;&#65533;&#65533;&#65533;&#65533;}&#65533;N-&#65533;&#65533; v&#65533;&#65533;&#65533;&#65533;&#65533;&#65533;&#65533;n&#65533;&#65533;&#65533;&#65533;&#65533;&#65533;&#65533;f&#65533;&#65533;&#65533;&#65533;fU&#65533;&#65533;&#65533;x&#65533;&#65533;}&#65533;&#65533;&#65533;0&#65533;)l&#65533;&#898;0&#65533; &#65533;&#65533;0&#65533;&#65533;c&#864;&#65533;&#65533;&#65533;&#65533;&#65533;&#65533;&#65533;^&#65533;<&#65533;&#65533;&#65533; &#65533;&#65533;&#65533;7&#65533;&#65533;Y&#65533;,&#65533;Q&#65533;&#65533;&#65533;H1)`&#65533;zg , 0!&#65533;&#65533;&#65533;0&#65533;&#65533;m&#65533;,*&#65533;0O&#65533;&#65533;\i<d&#65533;C&#526;&#65533;,Y&#626;&#65533;I&#65533;0Y&#65533;J&#65533;4&#65533;&#65533;(&#65533;' &#65533;>Q(&#65533;&#65533;rhPi,&#65533;&#3241;&#65533;5I =&#65533;&#65533;&#65533;FBREZq&#65533;&#65533;D1&#65533;&#65533;&#65533;G&#363;&#65533;&#65533;D&#65533;*&#65533;&#65533;&#65533;&#886;/&#65533;&#65533;-9&#65533;&#65533;&#690;d&#65533;J&#65533;cT&#65533;	 &#65533;&#65533;
&#65533;&#65533;&#65533;&#65533;&#65533;z ^&#65533;&#65533;%&#65533;&#65533;&#65533;&#1472;&#65533;lB&#65533;&#65533;&#65533;&#65533;Kj&#825;3&#65533;&#862;C&#65533;&#65533;&#65533;  !&#65533;
  ,&#65533; 4 &#65533; R  &#65533;&#65533;&#65533;&#65533;0&#65533;I&#65533;&#65533;S&#65533;&#891;&#65533;&#65533;&#65533;di&#65533;h&#65533;&#65533;l&#65533;p&#65533;&#65533;&#65533;l&#65533;x&#65533;&#65533;&#65533;&#65533;&#65533;&#65533;&#65533;',&#65533;1&#65533;r&#65533;lJ&#65533;I&#65533;Ri5&#65533;v&#65533;#r&#65533;`t.&#65533;K&#65533; a&#65533;=&#65533;&#964;&#65533;&#65533;+H&#65533;&#65533;x&#65533;s&#65533;&#65533;oy&#65533;FvX&#65533;&#65533;>iw&#65533;&#65533;7&#65533;&#65533;9v#&#65533;&#65533;&#65533;3&#65533;&#65533;&#65533;&#65533;&#65533;(&#65533;&#65533;&#65533;wQ&#65533;&#65533;&#65533;$R&#65533;&#65533;&#65533;&#65533;&#65533;*&#65533;&#65533;&#65533;&#65533;&#65533;&#65533;&#65533;r&#65533;&&#65533;&#65533;&#65533;&#65533;d&#65533;V&#65533;'&#65533;*&#65533;&#65533;x&#65533;%&#65533;&#65533;r&#65533;&#65533;&#65533;&#65533;H&#927;&#65533;@&#65533;&#65533;&#65533;&#65533;&#65533;\&#65533;&#65533;nYi&#65533;&#65533;&#65533;G&#65533;&#65533;?&#65533;&#65533;_&#65533;&#65533;H&#65533;q&#65533;&#65533;&#65533;'&#65533;x&#65533;&#65533;r&#65533;&#65533;E&#65533;&#65533;&#65533;sp]&#65533; &#65533;&#65533;m&#65533;_&#65533;P&#65533;rH&#65533;&#65533;ZM&#65533;xB|SA&#65533;&#65533;0&#65533;&#65533;&#65533;&#466;2&#65533;&#1024;&#65533;&#726;&&#65533;&#65533;&#65533;&#345;+&#65533;&#65533;&#65533;!&#65533;:{&#65533;&#65533;T(A&#65533;Fm&#1796;&#65533;T&#65533;&#802;M[&#65533;&#65533;j)&#65533;&#65533;&#65533;&#65533;&#693;O&#65533;W&#65533;u
&#65533;'YOv]&#65533;&#65533;&#1462;p&#65533;N8&#65533;5+]&#65533;K&#65533;&#65533;V&#65533;&#2047;Y5&#65533;L&#65533;&#65533;&#65533;&#136;&#65533;&  !&#65533;
  ,&#65533; 2 &#65533; U  &#65533;&#65533;&#65533;&#65533;0&#65533;I&#65533;&#65533;R&#65533;&#891;&#65533;&#65533;&#65533;di>&#10862;&#65533;U&#65533;p,&#65533;tm&#65533;x&#65533;&#65533;<-&#65533;&#65533;&#65533;pH&#65533;&#65533;&#65533;r&#65533;l&#65533;&#65533;I&#65533;Zs&#65533;&#65533;v&#65533;Mr&#65533;`&#65533;7L.&#65533;&#65533;&#65533;z}
&#65533;&#65533;&#65533;|N&#65533;g&#65533;&#65533;p*&#1007;&#65533;&#1600;&#65533; i}&#65533;M&#65533;&#65533;JGp&#65533;&#65533;=no&#65533;&#65533;9G&#65533;&#65533;3w0H&#65533;&#65533;11&#65533;/
&#65533;&#65533;&#65533;Q&#65533;&#65533;&#65533;&#65533;&#65533;&#65533;&#65533;&#65533;&#65533;&#65533;&#65533;&#65533;&#65533;&#65533;&#65533;&#65533;&#65533;&#65533;&#65533;&#65533;s&#65533;&#65533;&#65533;&#65533;}&#65533;&#65533;&#65533;&#65533;L&#529;&#65533;}&#65533;&#65533;&#65533;N&#65533;&#65533;: &#65533;&#65533;W&#65533;&#1679;&#65533;&#65533;d&#65533;&#65533;&#65533;&#65533;&#65533;&#65533;&#65533;&#65533;&#65533;&#65533;C&#1178;&#65533;&#65533;&#65533;&#65533;&#65533;f&#65533;&#65533;E&#65533;&#65533;;&#65533;<&#573;&#65533;	L&#65533;&#65533;H&#65533;&#65533;L&#65533;!2ka &#65533;&#65533;9&#65533;&#65533;n"&#65533;&#65533;(&#65533;&#65533;&#65533;r&#65533;&#65533;J&#65533;x&#65533;#&#590;
Pm<&#37669;&#65533;&#65533;&#65533;\Y&#1352;&#65533;J&#65533;&#65533;|y&#65533;&#65533;&#65533;k?Q*p52&#65533;(&#65533;&#65533;`E&#65533;&#65533;'R!I&#65533;ZA&#65533;R&#65533;W2`&#65533;&#65533;$#&#65533;`&#65533;6&#65533;*&#65533;&#65533;T&#65533;]eMkcZ&#65533;&#65533;&#65533;&#65533;Dv&#65533;&#65533;hR&#65533;&#65533;k"&#2047;#  !&#65533;
  ,&#65533; 1 &#65533; W  &#65533;&#65533;&#65533;&#65533;0&#65533;I&#65533;&#65533;Q&#65533;&#891;&#65533;&#65533;&#65533;diB&#10862;,&#65533;p,&#65533;tm&#65533;x&#65533;&#65533;|&#65533;&#65533;&#65533;&#65533;pH,&#65533;&#65533;r&#65533;l&#65533;&#872;t&#65533;&#65533;&#65533;,V&#65533;&#65533;z&#65533;&#65533;&#65533;x|R&#65533;&#65533;&#65533;t$&#65533;&#65533;&#65533;&#65533;'#&#65533;&#65533;x&#65533;&#65533;&#65533;&#65533;&#65533;h~&#65533;^ &#65533;&#65533;TWr&#65533;&#65533;G&#65533;&#65533;NG&#65533;&#65533;&#65533;E&#65533;&#65533;&#65533;>O0I&#65533;&#65533;5)OP&#65533;&#65533;<&#65533;&#65533;&#65533;5&#65533;&#65533;&#65533;&#65533;&#65533;&#65533;&#65533;&#65533;&#65533;&#65533;&#65533;&#65533;&#65533;&#65533;H&#65533;&#65533;&#65533;&#65533;&#65533;&#65533;&#65533;&#219;&#65533;&#65533;&#386;|&#668; &#65533;7&#65533;&#65533;w&#65533;&#65533;&#65533;&#65533;]&#65533;2&#65533;G&#65533;Y&#65533;&#65533;c&#65533;&#65533;&#65533;&#65533;&#65533;7 &#65533;&#65533;&#65533;&#65533;&#65533;4&#65533;&#65533;?&#65533;3&#65533;&#65533;&#65533;&#65533;&#65533;&#65533;Z&#65533;&#65533;&#65533;&#65533;&#65533;&&#65533;&#65533;&#65533;&#65533;b~BX&?&#65533;J&#65533;&#65533;&#65533;&#65533;E"%^&#769;&#265;&#65533; G &#65533;&#65533;8&#418;F&#65533;(&#65533;&#65533;&#65533;&#65533;&#65533;%/>&#65533;&#65533;#R&#65533;
J&#1868;&#65533;r&#65533;f&#65533;&#65533;*hfL&#65533;:&#65533;"&#65533;l&#869;=fB&#65533;&#65533;&#65533;Tn&#65533;z^m&#65533;tk&#65533;]&#65533;&#1688;&#65533;&&#65533;&#65533;F&#65533;&#65533;&#65533;`&#65533;U&#65533;&#65533;&#65533;n&#65533;&#65533;u&#65533;.&#65533;'v&#65533;&#65533;%7&#1978;&#65533;&#65533;&#65533;&#65533;&#65533;&#65533;&#1970;&#65533;&#1009;&#65533;h%&#336;? &#65533;L&#65533;B !&#65533;
  ,&#65533; 0 &#65533; Z  &#65533;&#65533;&#65533;&#65533;0&#65533;I&#65533;&#65533;O&#65533;&#891;&#65533;&#65533;&#65533;di6&#10862;&#50486;p|&#65533;rmcA |&#65533;&#65533;&#65533;&#65533;pH,&#65533;&#65533;&#65533;/ (&#65533;&#1064;t&#65533;&#65533;&#1324;v&#65533;&#65533;)&#1904;x<&#65533;&#65533;hnN&#65533;I&#65533;&#65533;&#65533;&#65533;&#65533;&#65533;&#65533;&#65533;q&#65533;&#65533;&#65533;&#65533;~&#65533;&#65533;&#65533;&#65533;I|&#65533;&#65533;Tf&#65533;&#65533;OLt&#65533;&#65533;&#65533;&#65533;j )&#65533;&#65533;&#65533;&#65533;E&#65533;&#65533;K&#65533;<&#65533;&#65533;&#65533;&#65533;&#65533;&#65533;LW&#65533;&#65533;
&#65533;&#65533;&#65533;&#65533;&#65533;&#65533;&#65533;&#65533;&#65533;&#65533;&#65533;&#65533;=&#65533;&#65533;&#65533;&#65533;&#65533;&#65533;&#65533;]&#65533;^&#388;&#65533;&#65533;O&#65533;T&#65533;&#65533;]&#65533;&#1162;&#65533;&#65533;&#65533;Zr&#65533;&#65533;&#65533;a&#65533;<&#65533;&#65533;wlm&#65533;h&#802;I&#65533;&#65533;&#65533;&#65533;&#65533;&#65533;&#65533;&#65533;&#65533;&#65533;&#65533;&#65533;&#65533;&#65533;\&#65533;&#65533;b&#65533;&#65533;	H&#65533; &#65533;s&#65533;&#65533;KH&#287;8&#65533;
oH&#65533;&#1098;&#65533;&3&#65533;hq~&#65533;&#142;H&#65533;&#65533;V&#65533;~>>&#65533;&#65533;&#586;&#65533;&&#65533;V&#913;i&#65533;&#65533;2W&#65533;9&#65533;%&#65533;$&#65533;&#65533;L&#65533;&#65533;gH&F&#65533;0`&#65533;2&#38683;NCF=&#65533;&#65533;&#65533;&#1323;YZbe&#65533;&#65533;$&#65533;W4&#65533;&#65533;Xq&#65533;&#65533;[&#65533;t&#65533;&#65533;&#65533;&#65533;&#1524;4&#65533;&#65533;mw&#65533;]:&#65533;&#65533;=i&#65533;_}&#65533;
&#65533;Pw&#65533;&#65533;&#65533;+n&#65533;  !&#65533;
  ,&#65533; / &#65533; [  &#65533;&#65533;&#65533;&#65533;0&#65533;I&#65533;&#65533;N&#65533;&#891;&#65533;&#65533;&#65533;di&#65533;h&#65533;n&#65533;&#65533;h&#65533;&#65533;r&#65533;&#65533;&#1005;&#65533;&#65533;pH,&#65533;&#548;r&#65533;l&#936;tJ&#65533;*e&#1452;v&#65533;
&#65533;&#65533;&#65533; &#65533;&#65533;&#65533;&#65533;&#65533;&#24810;&#65533;pg N&#65533;/&#65533;&#65533;|&#65533;&#65533;&#65533;&#65533;&#65533;7&#65533;ox&#65533;&#65533;b&#65533;&#65533;&#65533;\en&#65533;&#65533;Y&#65533;&#65533;&#65533;N}&#65533;&#65533;H7@&#65533;&#65533;&#65533;Cle&#65533;&#65533;A &#65533;&#65533;&#65533;&#65533;&#65533;@&#65533;&#65533;&#65533;l?&#65533;&#65533;&#65533;&#65533;&#65533;&#65533;&#65533;x&#65533;&#65533;&#65533;+&#65533;&#65533;&#65533;&#65533;&#65533;&#65533;&#65533;&#65533;&#65533;t&#65533;&#65533;&#643;&#65533;_&#900;&#370;&#1237;&#65533;&#65533;&#65533;&#65533;y&#65533;&#65533;&#65533;&#65533;&#65533;&#65533;&#65533;U&#65533;&#65533;kF&#65533;&#65533;c&#65533;&#65533;&#65533;&#65533;&#65533;&#65533;&#65533;&#65533;&#65533;&#65533;&#65533;&#65533;&#65533; 
&#65533;&#65533;&#65533;&#65533;&#65533;&#65533;&#65533;!D&#65533;J&#65533;&#135;&#65533;&#65533;A&#65533;#&#65533;"&#65533;&#65533;:R	&#65533;&#65533;&#1094;E*f
'6i&#518;&#65533;&#261;&#484;&#65533;%%&#277;,&#65533;&#779;9&#65533;	&#854;&#65533;f&#65533;T&#65533; &#65533;&#65533;&#65533;Lt&#65533;	&#65533;W&#65533;&#65533;E&#65533;&#65533;&#65533;&#65533;&#65533;	&#1190;<IBE&#65533;&#65533;&#65533;T&#65533;&#65533;&#65533;&#65533;&#1702;&#65533;&#65533;^&#65533;&az&#65533;&#65533;&#65533;_&#1246;&#65533;&#65533;&#65533;m	6D&#65533;&#65533;j(&#65533;&#65533;&#65533;&#65533;u&#65533;(@&#65533;o&#65533;~&#65533;0&#65533;&#65533;&#65533;&#65533;&#65533;&#65533;c&#65533;N  !&#65533;
  ,&#65533; . } ^  &#65533;&#65533;&#65533;&#65533;0&#65533;I&#65533;&#65533;K&#65533;&#891;&#65533;&#65533;&#65533;di*&#10862;&#50422;p<
&#65533;l&#65533;x&#65533;&#65533;A&#65533;&#65533;?AP(&#65533;&#548;r&#65533;l:&#65533;&#1064;&#65533;%&#65533;Z&#65533;&#65533;lT&#65533;&#65533;z&#65533;&#2255;.&#65533;&#65533;&#734;&#65533;n&#65533;&#65533;&#65533;8T &#65533;&#1757;&#65533;&#65533;>0&#65533;&#65533;oj&#65533;&#65533;l&#65533;&#65533;&#65533;`d&#65533;&#65533;^t&#65533;&#65533;YC&#65533;&#65533;P>y&#65533;&#65533;O&#65533;&#65533;&#65533;Fjk&#65533;&#65533;BC
&#65533;&#65533;&#65533;}&#65533;&#65533;&#65533;&#65533;&#65533;&#65533;&#65533;&#65533;&#65533;&#65533;&#65533;&#65533;&#65533;&#65533;&#65533;]-&#65533;&#65533;&#65533;{5&#146;&#65533;&#65533;&#384;&#65533;&#745;&#65533;&#65533;r &#65533;j&#65533;^e(&#65533;]&#65533;&#65533;&#1786;J&#65533;&#65533;e&#65533;&#65533;
&#65533;&#65533;&#65533;o&#65533;&#65533;&#65533;&#65533;{ 4&#65533;&#65533;&#65533;&#65533;&#65533;&#65533;&#65533;E&#65533;&#65533;&#65533;&#65533;&#65533;&#65533;&#65533;]	(&#65533;&#877;&#65533;vD&#65533;P&#65533;&#65533;#J&#65533;2-&#65533;&#267;&#65533;&#65533;a&#65533;&#65533;&#65533;c6j&#65533;&#65533;&#65533;&#65533;`&#65533;&#65533;$&#65533;&#65533;&#1815;&#65533;&#65533;&#662;*&#65533;&#65533;t&#65533;r&&#65533;&#65533;/7V&#65533;1&#65533;&#65533;M&#65533;?V&#65533;&#1017; #&#65533;&#65533;&#65533;&#65533;O&#65533;&#65533;LP$&#65533;zD#&#65533;p&#65533;&#65533;h&#65533;&#65533;&#65533;&#65533;`&#65533;z.&#65533;&#65533;hY&#65533; &#65533;&#65533;&#53742;d&#65533;&#65533;&#65533;&#65533;"&#65533;}(&#65533;&#65533;&#65533;&#65533;&#65533;-&#1790;&#65533;CL&#65533;0S&#65533;/&#554;8&#65533;&#65533;&#385;C&#65533;  !&#65533;
  ,&#65533; - | `  &#65533;&#65533;&#65533;&#65533;0&#65533;I&#65533;&#65533;J&#65533;&#891;&#65533;&#65533;&#65533;di&#65533;f&#65533;&#65533;&#702;&#65533;&#1012;&#65533;&#65533;x&#65533;&#65533;&#65533;&#65533;
pXC&#65533;&#548;r&#65533;l:&#65533;&#1064;tJP&#65533;&#1580;vKq&#65533;&#65533;&#65533;;Z&#65533;&#36122;&#65533;&#65533;&#65533;&#65533;q&#65533;&#65533;&#1775;&#65533;&#65533;&#65533;&#65533;&#65533;&#65533;~&#65533;&#65533;f&#65533;&#65533;vn&#65533;&#65533;j(&#65533;&#65533;`{&#65533;&#65533;[&#65533;&#65533;&#65533;&#65533;W=F&#65533;&#65533;Pm&#65533;&#65533;&#65533;&#65533;&#65533;L&#65533;&#65533;&#65533;&#65533;&#65533;Ks
&#65533;&#65533;&#65533;&#65533;&#65533;&#65533;&#65533;&#65533;&#65533;&#65533;&#65533;&#65533;&#65533;&#65533;&#65533;&#65533;X&#65533;c&#65533;&#65533;&#65533;&#65533;&#65533;&#65533;N&#65533;&#65533;&#719;&#65533;&#65533;}&#65533;&#65533;&#65533;&#65533;G=&#65533;&#1569;tz&#65533;`eK&#65533;&#65533;j&#65533;&#65533;&#65533;&#65533;&#65533;&#65533;&#65533;&#65533;&#65533;&#65533;Z&#65533;&#65533;}&#65533;&#65533;&#65533;&#65533;&#65533;&#65533;S&#65533;M &#65533;&#65533;&#65533;&#65533;&#65533;&#1852;!\	&#65533;&#65533;9&#65533;V&#65533;&#1572;&#65533;&#65533;&#65533;H&#65533;q{#&#65533;=&#65533;&#65533;tD&#1583;&#65533;ES&#65533;q8&#65533;&#65533;J%&#65533;F&#65533;&#65533;I3&#65533;!k"&#65533;#&#65533;N=%&#65533;&#65533;&#65533;3&#65533;P6G&#65533; &#65533;&#65533;h&#65533;&#65533;&#65533;&#65533;`&#65533;&#65533;B&#65533;|/&#65533;Bu&#65533;UO-&#65533;`&#202;&#11499;YXg&#65533;X&#758;&#141;&#65533;p!&#65533;&#65533;Kw&#65533;&#1850;x&#65533;&#28523;Wl&#1022;u&#65533;&#65533;&#65533;u0a&#65533;t  !&#65533;
  ,&#65533; , z b  &#65533;&#65533;&#65533;&#65533;0&#65533;I&#65533;&#65533;@&#65533;&#891;&#65533;`(&#65533;d&#65533;&#65533;h&#65533;6&#65533;&#65533;`&#65533;tm&#65533;[&#65533;&#65533;&#65533;pH,&#65533;&#548;r&#65533;l4&#936;tJ&#65533;&#1452;v&#65533;p&#65533;&#65533;pQ&#65533;&#65533;&#65533;&#65533;&#65533;n&#65533;n&#65533;&#65533;k&#65533;{N&#65533;&#65533;&#65533;{'&#65533;&#65533;&#65533;akX&#65533;&#65533;&#65533;&#65533;&#65533;K-&#65533;&#65533;R&#65533;&#65533;&#65533;&#65533;&#65533;&#65533;&#65533;z&#65533;&#65533;&#65533;&#65533;&#65533;F?&#65533;&#65533;^Bx&#65533;&#65533;&#65533;&#65533;&#65533;d:&#65533;&#65533;&#65533;&#65533;&#65533;&#65533;&#65533;&#65533;&#65533;&#65533;&#65533;:&#65533;&#65533;q&#65533;&#65533;L&#65533;V&#65533;
&#65533;&#65533; &#65533;&#65533;&#65533;&#65533;&#65533;M&#65533;@'&#65533;u&#65533;v&#65533;L&#65533;V&#65533;&#65533;hq;&#65533;&#65533;&#65533;E&#65533;&#65533;&#65533;&#65533;T&#65533;L&#65533;&#65533;s&#65533;&#65533;M&#65533;;&#65533;&#65533;o&#65533;&#65533;&#65533;&#65533;&#65533;&#65533;&#65533;U&#65533;&#65533;&#65533; r&#65533;w&#65533;A&#65533;&#65533;&#65533;0
&#198;`&#17218;H&#65533; &#65533;+r&#65533;&#65533;&#1043;&#65533;D&#65533;az&#65533;&#65533;_I-&#65533;$&#65533;&#529;%H*_n&#65533;x&#65533;&#553;&#65533;5&#65533;&#65533;&#65533;)&#65533;&#65533;c<&#65533;&#65533;&#65533;k&#65533;^I&#65533;t)&#1254;6UA5&#65533;q&#65533;x}Fj&#65533;&#65533;j&#65533;&#65533;&#65533;&#65533;~K&#65533;&#65533;&#65533;n[&#65533;~x&#65533;U&#65533;&#65533;&#65533;&#65533;}K7B&#65533;&#65533;0n&#65533;_&#65533;&#65533;&#65533;+x&#65533;&#65533;&#134;&#65533;"N&#65533;v1&#15630;k]%&#65533;&#65533;&#65533;&#644;)c&#65533;ys&#65533; !&#65533;
  ,&#65533; + z d  &#65533;&#65533;&#65533;&#65533;0&#65533;I&#65533;&#65533;&#65533;&#65533;&#891;&#65533;`(&#65533;di&#65533;(&#65533;&#65533;l&#65533;n,W&#65533;l&#65533;@&#3885;&#65533;`+K&#65533;&#65533;&#65533;Eh:&#65533;&#1064;tJ&#65533;Z&#65533;&#65533;&#65533;u&#65533;&#65533;z&#65533;&#65533;8&#65533;&#65533;&#65533;&#65533;tS&#65533;&#65533;&#65533;&#65533;&#65533;-&#65533;&#65533;&#1003;&#65533;~&#65533;4|&#65533;&#65533;?t&#65533;&#65533;&#65533;0&#65533;&#65533;z:&#65533;&#65533;&#65533;&#65533;&#65533;&#65533;&#65533;&#65533;&#65533;&#65533;&#65533;&#65533;}&#65533;&#65533;_:&#65533;&#65533;Wlm&#65533;&#65533;&#65533;&#65533;&#65533;P~N&#65533;&#65533;&#65533;&#65533;&#65533;&#65533;&#65533;&#65533;&#65533;&#65533;&#65533;&#65533;&#65533;&#65533;&#65533;&#65533;&#65533;&#65533;&#65533;&#65533;&#65533;xi&#65533;o&#65533;c&#361;\KB&#65533;i&#65533;&#661;&#65533;&#65533;c&#65533;f&#65533;M&#65533;&#65533;Y&#65533;Z;&#65533;|&#65533;&#65533;&#65533;q\&#65533;&#65533;u&#65533;&#65533;&#65533;|&#1965;e&#65533;r&#65533;a&#65533;&#65533;&#65533;&#65533;&#65533;U&#65533;&#65533;u&#65533;&#65533;	HM&#65533;&#65533;j&#65533;!&#65533;S$&#65533;B-&#65533;R9(&#65533;&#65533;{&#65533;&#65533;&#65533;(e&#65533;V&#65533;&#65533;C&#65533;&#65533;&#1520;&#65533;&#65533;."&#1984;L)&#65533;Kr/&#65533;P&#65533;9f%&#65533;B
i&#65533;&#258;1&#65533; =u>Q&#65533;C(&#65533;&#65533;A_&#65533;&#65533;h&#65533;l&#65533;&#65533;&#65533;&#65533;h&#1130;UH&#65533;&#65533;&#65533;&#65533;WX&#65533;nK&#65533;&#680;&#65533;Vlr=&#65533;&#65533;&#65533;&#65533;p%8)&#65533;.&#65533;Kv&#65533;.&#65533;&#65533;&#65533;k&#65533;&#65533;q&#65533;Lx&#65533;&#65533;&#65533;&#65533;#V&#65533;xq&#65533;F&#65533;&#65533;&#65533;&#65533;&#65533;&#65533;Td&#215;O&  !&#65533;
  ,&#65533; * x f  &#65533;&#65533;&#65533;&#65533;0&#65533;I&#65533;&#65533;&#65533;&#65533;&#891;&#65533;`(&#65533;di&#65533;h&#65533;&#65533;\&#446;0&#65533;&#65533;ts&#65533;&#65533;w &#65533;&#65533;pH,&#65533;&#548;r&#65533;d&#65533;&#1064;&#1299;&#65533;Z?&#65533;&#65533;v&#65533;&#65533;z&#65533;&#65533;&#65533;xL.&#65533;&#65533;&#65533;z&#65533;n&#65533;&#1800;S&#65533;&#65533;&#65533;B&#65533;&#65533;&#65533;&#65533;&#65533;&#65533;]&#65533;&#65533;d=?&#65533;&#65533;^{&#65533;&#65533;\&#65533;&#65533;K&#65533;&#65533;&#65533;t&#65533;&#65533;&#65533;@=>&#65533;&#65533;&#65533;&#65533;&#65533;&#65533;&#65533;&#65533;&#65533;&#65533;&#65533;&#65533;&#65533;&#65533;&#65533;&#65533;&#65533;y&#65533;&#65533;&#65533;a&#65533;&#65533;&#65533;&#65533;&#65533;&#65533;&#65533;m&#65533;@&#65533;&#65533;H&#65533;&#65533;&#65533;&#65533;@&#65533;_&#65533;\&#65533;&#65533;&#65533;} 7 &#65533;&#65533;[&#851;&#65533;&#65533;~&#65533;&#65533;_vF&#65533;&#65533;&#65533;C&#1533;&#65533;&#65533;f&#65533;&#65533;&#65533;J8&#65533;c>&#65533;&#65533; &#65533;&#65533;&#65533;&#65533;K&#65533;&#65533;&#65533;&#65533;&#65533; &#65533;&#65533;T&#65533;&#65533;&#65533;E&#65533;&#679;P&#65533;&#65533;&#65533;BL#&#65533;&#65533;h&#65533;,&#65533;yq&#65533;@)&#65533;WBZ&#1032;&&#65533;&#65533;fI&#65533;l&#177;&#65533;&#651;"CN&#65533;&#65533;&#65533;e&#65533;&#65533;6&#65533;)&#65533;&#65533;&#65533;X&#65533;r:0m&#65533;P`Bx&#65533;&#65533;&#65533;&#1123;;&#65533;*&#65533;&uR&#1371;=&#65533;"&#65533;z$&#65533;WO&#65533;:&#65533;*&#65533;&#65533;:&#65533;\T&#65533;&#662;&#1650;c&#214;&#65533;&#65533;&#65533;&#65533;&#65533;z>&#65533;&#65533;e&#65533;F&#65533;{&#65533;FL&#65533;&#65533;&#65533;&#65533;W&#65533;"&#65533;&#65533;x&#65533;&#65533;&#398;#K&Qg&#65533;&#65533;&#65533;&#65533;c&#65533;&#65533;2g	  !&#65533;
  ,&#65533; * v f  &#65533;&#65533;&#65533;&#65533;0&#65533;I&#65533;&#65533;&#65533;&#65533;&#891;&#65533;&#65533;'&#65533;d&#65533;h&#65533;B&#65533;&#65533;c&#65533;&#65533;u&#65533;?7&#65533;&#65533;pH,&#65533;&#548;r&#65533;L&#65533;&#1064;&#65533;%&#65533;ZI&#1387;v3&#65533;)&#65533;&#65533;xLFf&#65533;&#65533;:-&#65533;&#65533;&#65533;&#65533;H8&#65533;&#65533;&#65533;q &#65533;&#65533;{o~&#65533;&#65533;E&#65533;&#65533;s-&#65533;&#65533;w^&#65533;&#65533;&#65533;r&#65533;&#65533;&#65533;em&#65533;&#65533;d&#65533; &#65533;&#65533;&#65533;&#65533;&#65533;&#65533;[&#65533;&#65533;&#65533;&#65533;N&#65533;&#65533;A&#65533;&#65533;&#65533;&#65533;{@&#65533;&#65533;&#65533;&#65533;&#65533;&#65533;&#65533;&#65533;&#65533;&#65533;&#145;_&#222;&#65533;&#436;&#600;'7n&#728;&#65533;&#1044;&#65533;&#65533;dK&#65533;&#65533;QzC&#65533;&#65533;M&#65533;E&#65533;@&#65533;&#65533;J&#65533;K&#65533;&#65533;G<>&#65533;&#65533;&#65533;&#65533;D&#65533; &#65533;&#65533;&#65533;&#65533;C&#65533;&#65533;&#65533;To&#65533;"&#65533; L&#65533;&#65533;&#65533;&#65533;&#65533;&#65533;H&#65533;&#65533;&#65533;tB&#65533;U#&#65533;L&#65533;&#65533;CV&#65533;5Qd&#65533;[G@&#65533;&#65533;`%&#65533;&#65533;.&#65533;&#65533;&#65533;R2&`5m&#65533;&#65533;&#435;&#65533;&#65533;y=K&#65533;D&#65533;&#65533;&#18757;:M&#65533;&#65533;N&#65533;K&#65533;&#65533;Ei&#1228;W&#65533;X&#890;&#65533;&#65533;&#65533;\&#214;K&#65533;&#65533;'`&#65533;%&#65533;&#65533;k&#65533;&#65533;J&#65533;&#65533;{C-\&#65533;&#65533;&#65533;j&#65533;&#65533;&#65533;&#65533;&#1855;&#65533;&#65533;&#65533;!Z&#65533;&#65533;&#65533;	&#65533;&#65533;@nb&#65533;i&#65533;*&#65533;'&#65533;&#664;3k&#65533;&#825;&#65533;&#65533;&#65533; &#65533;&#65533;!zt&#65533;&#1190;a A&#65533;&#65533;&#65533;&#65533;&#65533;:&#65533;&#65533;&#913;  !&#65533;
  ,&#65533; * q g  &#65533;&#65533;&#65533;&#65533;0&#65533;I&#65533;m&#65533;&#65533;&#891;w&#65533;'&#65533;&#65533;&#65533;h&#65533;.&#65533;&#65533;\&#65533;&#65533;u&#65533;+7&#65533;&#65533;0pH,&#65533;&#533;0&#580;&#65533;&#65533;&#65533;I&#65533;@ &#65533;&#1580;v&#65533;&#65533;z&#65533;&#65533;xL.&#65533;&#65533;&#65533;4&#1642;n&#65533;&#65533;&#65533; |N&#65533;k&#65533;&#65533;<&#65533;&#438;&#65533;&#65533;e&#65533;&#65533;&#65533;_|&#65533;&#65533;&#65533;W&#65533;&#65533;&#65533;vx}&#65533;&#65533;&#65533;&#65533;&#65533;[r&#65533;&#65533;g=>zz&#65533;&#65533;e&#65533;&#65533;&#65533;&#65533;Y&#65533;&#65533;&#65533;w&#65533;&#65533;]&#65533;&#65533;&#65533;&#65533;&#65533;&#65533;&#65533;&#65533;&#65533;&#65533;&#65533;&#65533;&#65533;&#65533;
&#65533;&#65533;&#65533;~ &#65533;n&#65533;&#466;&#65533;sl&#286;)&#65533;j<&#65533;&#65533;^,&#65533;<&#65533;&#1409;d&#65533;X&#65533;f&#65533;e6&#65533;u&#1995;&#65533;&#65533;o&#65533;&#65533;c&#65533;&#65533;&#65533;&#65533;o&#65533;i&#65533;&#65533;&#65533;&#65533;&#65533;lH&#65533;&#65533;AZ&#65533;:&#65533;.&#65533;>&#65533;&#65533; &#65533;&#65533;'&#65533;K&#65533;&#65533;&#65533;]&#65533;&#561;&#65533;&#334;&#65533;@&#65533;&#772;&#65533;#A&#65533;YP2T9&#65533;\&#727;j0&#188;a&&#65533;6&#65533;&#65533; &#65533;&#65533;_&#982;?;*&#65533;&#26080;"q&#65533;p&#65533; =&#65533;^&#65533;&#65533;SS&#65533;&#1700;NU&#65533;&#65533;&#65533;&#65533;&#65533;K&#65533;&#65533;&#65533;&#65533;&#65533;&#65533;&#65533;^&#970;%&#758;&#65533;Hn&#65533;&#65533;&#65533;&#65533;&#65533;*&#65533;#K&#65533;&#619;&#65533;&#2046;:&#65533;&#65533;!x&#65533;&#65533;&#134;_ N&#65533;&#65533;
X&#65533;&#65533;&#65533;+yF !&#65533;
  ,&#65533; ' p k  &#65533;&#65533;&#65533;&#65533;0&#65533;I&#65533;u&#65533;&#65533;&#891;o&#65533;'&#65533;d&#65533;h&#65533;*&#65533;&#65533;p,&#65533;tm&#65533;8y&#65533;&#61344;H 5&#65533;&#65533;r&#65533;l:]&#359;t&#467;N&#1580;v&#65533;&#65533;z&#65533;&#65533;xL&#1926;&#65533;Ay&#65533;n&#65533;&#65533;&#65533;&#65533;M&#65533;&#65533;&#65533;&#65533;~&#65533;&#65533;&#65533;&#65533;&#65533;'&#65533;&#65533;&#65533;]&#65533;&#65533;&#65533;y&#65533;&#65533;&#65533;&#65533;&#65533;&#65533;~ &#65533;&#65533;}&#65533;&#65533;&#65533;mT&#65533;&#65533;dTUVL;X
&#65533;&#65533;&#65533;&#65533;u&#65533;&#65533;&#65533;Y&#65533;&#65533;&#65533;Xs&#65533;&#65533;^I&#65533;5&#65533;&#65533;&#65533;&#65533;&#65533;&#65533;&#65533;&#65533;&#65533;&#65533;c&#65533;&#65533;&#65533;&#651;&#65533;z&#65533;&#65533;m&#65533;u&#65533;&#65533;&#65533;%wT&#65533;o&#65533;&#1686;&#65533;d&#65533;&#65533;&#65533;`&#2012;&#65533;|c&#65533;&#65533;]&#65533;&#1313;&#65533;k&#65533;&#65533;&#65533;&#65533;&#65533;&#65533;&#65533;&#65533;&#65533;&#65533;&#65533;&#65533;&#65533;&#65533;&#65533;&#65533;Q&#65533;%&#65533;:&#65533;&#65533;&#65533;&#65533;&#65533;+ &#135;~n91W&#65533;&#65533;b &#65533;!&#65533;&#65533;&#65533;&#65533;*&#65533;&#65533;y&#65533;!&#588;&#65533;|&#65533;I&#65533;&#65533;&#65533;"&#65533;\&#65533;&#65533;&#65533; E&#65533;&#65533;n&#65533;4Is&#990;&#65533;&#65533;&#65533;
&#65533;l~&#65533;T)N&#65533;)&#65533;&#65533;QT0:&#65533;&#65533;bi$&#65533;&#363;	&#65533;z&#65533;J3
W!&#65533;&#958;&#65533;Z&#65533;& &#65533;b&#65533;&#65533;&#1834;&#65533;G&#1722;4v&#65533;&#65533;wF&#65533;&#65533;=&#65533;&#65533;&#65533;wp&#65533;&#134;&#65533;&&&#65533;&#65533;&#65533;&#400;#K&#65533;&#65533;e&#65533;/&#65533;&#556;&#65533;D !&#65533;
  ,&#65533; & o m  &#65533;&#65533;&#65533;&#65533;0&#65533;I&#65533;e&#65533;&#65533;&#891;&#65533;_(&#65533;]F&#65533;h&#65533;&#65533;j&#65533;n&#65533;+&#65533;OL&#2035;&#65533;&#65533;h&#65533;&#65533;&#65533;/H<&#65533;H&#65533;.&#612;,&#65533;&#65533;Zt
&#65533;=&#65533;P&#65533;&#65533;Uh&#65533;]AaL.&#65533;&#65533;&#65533;z&#65533;n&#65533;&#65533;&#65533;|N&#65533;&#65533;&#65533;z&#65533;&#65533;&#65533;&#65533;l_&#65533;&#65533;&#65533;&#65533;G`Sr&#65533;&#65533;&#65533;sC&#65533;&#65533;&#65533;l &#65533;&#65533;&#65533;_
&#65533;&#65533;&#65533;&#65533;&#65533;&#65533;&&#65533;&#65533;&#65533;&#65533;&#65533;&#65533;}&#65533;S&#65533;cb&#65533;&#65533;nz&#65533;&#65533;&#65533;&#65533;~|&#65533;&#65533;k&#65533;&#65533;&#65533;&#65533;&#65533;&#65533;&#65533;&#65533;&#65533;&#240;Z?&#433;&#65533;&#692;&#559;&#868; &#65533;&#65533;&#65533;s&#65533;u&#65533;&#65533;x&#65533;&#65533;f&#65533;&#1752;&#551;&#65533;&#65533;&#65533;e&#65533;&#65533;&#65533;&#65533;x&#65533;h&#65533;&#65533;&#65533;~&#65533;^d&#65533;c&#65533;&#65533;w^&#65533;&#65533; &#65533;A&#65533;N&#65533;r&#65533;&#1076;3xf!CC	&#65533;&#65533;{H&#65533;&#65533;&#331;&#65533; L&#65533;x&#65533;&#65533;c&#65533;&#65533;C:)&#65533;$)&#65533;&'&#65533;&#65533;_&#663;0&#65533;M&#65533;&#65533;&#65533;L&#65533;i\&#65533;&#65533;yg&#65533;6[H&#65533;T'&#65533;&#927;f&#65533;&#65533;\&#65533;&#65533;&#65533;&#1126;  &#65533;jT&#65533;Vf&#65533;Z&#65533;TU&#65533;7&#65533;B&#65533;&#65533;&#65533;&#65533;,&#65533;cf~m&#65533;&#65533;&#65533;&#818;&#65533;&#1062;[!_&#1746;Th&#65533;$&#65533;?&#65533;|Naep&#65533;&#65533;&#65533;&#65533;L&#824;q	&#458;!&#65533;"&#65533;&#65533;&#65533;).c>&#65533;y&#65533;&#926;=&#65533;&#65533;.&#65533;&#65533;&#65533;  !&#65533;
  ,&#65533; % m p  &#65533;&#65533;&#65533;&#65533;0&#65533;I&#65533;U&#65533;&#65533;&#891;&#65533;_(&#65533;[F&#65533;hj&#65533;l&#749;n,C&#65533;l&#65533;x&#65533;&#65533;<&#65533;`&#65533;',&#65533;&#65533;&#420;r&#65533;l:&#65533;."&#65533;@&#65533;Z&#65533;&#1580;v&#65533;&#65533;z&#65533;`*&#65533;&#65533;&#65533;&#65533;&#1706;&#65533;&#65533;&#65533;88s&#65533;&#65533;&#65533;&#65533;&#65533;=&#65533;&#65533;&#65533;M5&#65533;Et~&#65533;&#65533;Ze&#65533;&#65533;&#65533;?&#65533;&#65533;&#65533;&#65533;{&#65533;&#65533;y&#65533;&#65533;&#65533;h?&#65533;&#65533;&#65533;&#65533;&#65533;&#65533;g?&#65533;&#65533;h&#65533;&#65533;&#65533;&#65533;&#65533;&#65533;D&#65533;&#65533;&#65533;@&#65533;&#65533;&#65533;&#65533;&#65533;&#65533;&#65533;&#65533;&#65533;&#65533;&#65533;&#65533;&#65533;&#65533;&#65533;&#65533;&#65533;&#65533;&#65533;&#140;nU&#65533;&#401;&#65533;&#65533;&#718;{&#65533;&#1074;&#1234;@&#65533;&#1420;&#65533;&#65533;x&#65533;&#65533;&#1932;&#65533;&#65533;Z&#65533;jV&#65533;&#65533;X&&#65533;f&#65533;&#65533;&#65533;]&#65533;&#65533;g&#65533;&#65533;&#65533;&#65533;&#65533;&#65533;&#65533;&#65533;&#65533;&#65533;l&#65533;i&#65533;{V&#65533;&#65533;p!"&#65533;&#65533;p &#65533;V&#65533;&#65533;D&#65533;&#65533;F=&#65533;P&#614;&#65533;H&#65533;`:&#1713;%J&#65533;/Kz9&#65533;&#65533;&#65533;34oRq&#65533;@&#65533;c&#65533;,&#65533;&#65533; N:&#65533;&#65533;&#613;&#65533;&#38347;<&#65533;F&#1353;&#65533;S&#65533;C&#65533;^&#65533;&#65533;&#65533;&#366;&#65533;&#65533;+e&#65533;Af[t&#65533;&#65533;&#65533;&#1161;8&#65533;52&#65533;
&#1721;:&#65533;&#65533;&#65533;ho&#65533;&#65533;~~1x&#65533;&#65533;&#136;+^&#65533;&#65533;0&#65533;&#65533;&#65533;&#65533;,&#65533;&#65533;&#65533;&#65533;>&#65533;&#65533;j !&#65533;
  ,&#65533; $ l r  &#65533;&#65533;&#65533;&#65533;0&#65533;I&#65533;&#65533;&#65533;&#891;&#65533;_(&#65533;ZF&#65533;h&#65533;&#65533;l&#65533;p,&#65533;tm&#65533;r&#65533;&#65533;]&#65533;&#65533;@&#65533;/H&#65533;&#65533;&#65533;&#65533;&#65533;1&#65533;\2&#65533;&#65533;g2@&#65533;Z&#65533;&#1580;v&#65533;&#65533;z&#65533;&#65533;0&#65533;'.&#65533;&#65533;&#65533;z&#65533;n&#65533;&#65533;|&#65533;&#65533;&#65533;&#65533;!~&#65533;&#65533;F&#65533;&#65533;&#65533;8>:}&#65533;&#65533;&#65533;p&#65533;&#65533;s&#65533;
&#65533;&#65533;nT&#65533;&#65533;n&&#65533;&#65533;`Y&#65533;&#65533;&#65533;`&#65533;&#65533;&#65533;~&#65533;?&#65533;;&#65533;&#65533;&#65533;&#65533;V&#65533;&#65533;&#65533;&#65533;&#65533;&#65533;cu&#65533;&#65533;&#65533;&#65533;]&#65533;->&#65533;&#65533;&#65533;&#217;&#65533;&#65533;&#409;&#65533;&#65533;^&#65533;j&#65533;&#65533;&#848;&#65533;U&#65533;&#65533;&#65533;&#65533;a&#65533;&#65533;f&#65533;k&#65533;&#65533;_&#65533;n &#65533;&#65533;&#65533;&#65533;q&#65533;W&#65533;j&#1598;&#65533;&#65533;&#65533;i&#65533;V&#65533;&#65533;&#65533;r&#65533;&#65533;}&#65533;&&#65533; &#65533;g*\&#560;&#65533;&#199;#&#65533;&#65533;&&#65533;&#65533;!p&#65533;$&#776;&#65533;&#65533;"&#65533;0&#65533;>&#65533;&#65533;f&#65533;&#65533;/&#65533;^m&#65533;&#65533;$&#65533;.++zd&#65533;e&#65533;&#65533;4sbI&#65533;&#65533;:B=&#65533;&#65533;$&#65533;O&#1123;g0"&#24052;&#65533;8&#65533;M	&#65533;&#65533;&#65533;4jL&#65533;C&#65533;s&#65533;&#65533;*<&#65533;=&#65533;z&#65533;&#65533;u&#65533;&#1187;WE&#65533;&#65533;H&#65533;,&#65533;&#65533;&&#1906;0&#65533;G&#65533;SN&#65533;&#1941;&#65533;w&#65533;&#65533;&#65533;o&#65533;f&#65533;w&#65533;&#65533;&#134;S N&#824;&#65533;&#65533;&#464;#K&#65533;&#65533;)&#65533;^&#65533;e&#65533;wyD !&#65533;
  ,&#65533; # j t  &#65533;&#65533;&#65533;&#65533;0&#65533;Ik6&#65533;&#65533;{&#65533;^(&#65533;di&#65533;h&#65533;&#65533;l&#65533;p<&#65533;r]&#65533;v&#65533;&#65533;zo&#65533;0'&#355;r&#65533;l:&#65533;PF2*&#1580;v&#65533;&#65533;z&#65533;&#65533;x<&#65533;2&#65533;&#65533;z&#65533;&#65533;&#65533;<&#65533;&#65533;&#65533;&#65533;n=&#65533;&#65533;&#65533;&#65533;U~&#65533;&#65533;e&#65533;&#65533;&#65533;VW&#65533;&#65533;&#65533; &#65533;&#65533;~&#65533;&#65533;&#65533;r&#65533;&#65533;m&#65533;&#65533;&#65533;cV&#65533;&#65533;&#65533;b&#65533;:{X&#65533;&#65533;^o&#65533;&#65533;&#65533;&#65533;&#65533;&#65533;&#65533;&#65533;&#65533;&#65533;&#65533;Z&#65533;&#65533;&#65533;&#65533;&#65533;&#65533;&#65533;&#65533;&#65533;&#65533;&#65533;&#65533;&#65533;&#65533;&#65533;&#284; n&#65533;&#456;X&#65533;&#65533;&#65533;&#1086;h&#65533;&#65533;j&#65533;k@&#65533;&#65533;|&#65533;[A&#65533;&#65533;&#65533;&#65533;&#65533;&#65533;x&#65533;&#65533;&#65533;r&#65533;&#65533;<&#58407;&#65533;k &#65533;&#65533;y&#65533;X&#65533;&#65533;&#65533;at&#65533;&#65533;e &#65533;&#65533;&#65533;pD&#65533;&#65533;Ck&#65533;J&#308;0&#65533;&#65533;&#65533;&#65533;`&#65533;&#65533;q&#65533;&#65533;&#398;h*&#65533;n&#65533;D&&#1224;L&#65533;IS;&#65533;]^}&#65533;Y&#65533;%M&#65533;7&#65533;$&#65533;&#65533;&#65533;&#65533;&#862;&#65533;~E&#65533;&#65533;&#65533;L&#65533;&#65533;V&#65533;w&#65533;&#65533;qK&#65533;&#65533;&#1657;M&#65533;&#65533;9X&#65533;"	kV&#65533;[&#65533;&#65533;&#65533;&#65533;TX&#65533;g-!u'&#65533;U&#65533;&#65533;=;@&#65533;&#65533;0&#65533;&#65533;&#65533;zo&#65533;&#65533;~kx
c0&#65533;&#200;&#32299;&#65533;&#65533;&C&!y&#65533;&#65533;s3&#65533;m
&#65533;&#65533; &#65533;SL	}&#65533;4&#65533; !&#65533;
  ,&#65533; " h v  &#65533;&#65533;&#65533;&#65533;0&#65533;I&#65533;6&#65533;&#891;&#65533;`(&#65533;di&#65533;h&#65533;&#65533;&#65533;&#1406;)&#996;L&#65533;x&#65533;&#65533;&#65533;O&#65533;&#65533;o&#65533;&#65533;&#65533;\&#65533;N_0&#65533;&#65533;?&#65533;+&#65533;rs&#65533;&#65533;(&#65533;&#65533;&#65533;z&#65533;n&#65533;&#65533;&#65533;x&#65533;&#65533;&#65533;&#65533;&#65533;&#65533;^N&#65533;&#65533;&#65533;&#65533;&#65533;&#65533;&#65533;&#65533;&#65533;&#65533;&#65533;&#65533;yA&#65533;&#65533;&#65533;lte&#65533;&#65533;&#65533;&#65533;&#65533;&#65533;2&#65533;&#65533;&#65533;&#65533;&#65533;{&#65533;&#65533;&#65533;x&#65533;&#65533;&#65533;o&#65533;&#65533;&#65533;qv&#65533;&#65533;}&#65533;&#65533;
&#65533;&#65533;&#65533;i&#65533;&#65533;&#65533;&#65533;&#65533;&#65533;&#65533;&#65533;A&#65533;&#65533;&#65533;S&#231;&#65533;&#411;&#65533;&#595;Z A&#65533;&#1205;&#65533;&#1266;&#65533;j&#65533;k&#1416;Z&#1139;&#65533;&#65533;&#65533;p&#65533;&#65533;a&#65533;m&#65533;m&#65533;g&#65533;&#53945;&#65533;&#65533;&#65533;h&#65533;r&#65533;&#65533;&#65533;&#65533;&#65533;&#65533;	&#65533;p&#65533;&#65533;&#65533;*T&#65533;o&#65533;CAn[CO"<wq,|f&#1115;O&#334;o&#65533;9Hd&#448;&#65533;:&#65533;$&#65533;&&#65533;E&#65533;0&#65533;T&#65533;&#65533;&#65533;&#65533;i&#65533;,&#65533;c&#65533;>&#65533;.} `E(&#65533;gE&#65533;&#65533;A&#65533;&#65533;&#65533;t&#65533;&#65533;i&#65533;&#65533;Rx&#65533;&#65533;&#1848;&#661;&#877;tZWL	&#65533;#&#65533;U&#65533;*&#65533;&#65533;KDSd&#65533;&#65533;&#65533;*&#65533;&#1914;'&#65533;&#65533;&#65533;w&#65533;&#1598;~S |&#65533;-&#65533;&#200;+^&#65533;&#65533;&#65533;&#65533;&#65533;C&#65533;&#65533;&#65533;be&#65533;Ak&#65533;&#65533;&#65533;a0g&#65533;?G-&#65533;A !&#65533;
  ,&#65533; " f v  &#65533;&#65533;&#65533;&#65533;0&#65533;Ik6&#65533;&#65533;;&#65533;^(&#65533;H&#65533;h&#65533;&#65533;l&#65533;p,S&#65533;l&#65533;&#65533;&#65533;o&#65533;&#65533;O&#65533;&#65533;oX	&#65533;#r&#65533;&#65533;1&#65533;&#65533;&#65533;/*&#65533;)&#65533;&#288;&#65533;&#65533;&#65533;z&#65533;&#65533;xL.&#65533;&#65533;c,&#65533;&#65533;&#65533;&#65533;&#65533;0#zN&#65533;&#65533;&#65533;Z&#65533;}&#65533;&#65533;&#65533;rbz~&#65533;&#65533;gBp?y&#65533;Vy&#65533;&#65533;&#65533;v&#65533;&#65533;&#65533;&#65533;a &#65533;&#65533;&#65533;&#65533;&#65533;&#65533;&#65533;&#65533;s&#65533;&#65533;c&#65533;&#65533;&#65533;wZ[&#65533;&#65533;h&#65533;&#65533;&#65533;&#65533;b&#65533;&#65533;&#65533;&#65533;&#65533;&#65533;&#65533;^&#65533;&#65533;&#65533;&#65533;e&#65533;&#65533;&#65533;&#364;&#65533;h&#65533;&#400;&#65533;b&#65533;&#65533;&#65533;&#65533;f&#65533;&#65533;&#65533;&#65533;&#1403;&#65533;&#65533;&#65533;&#65533;&#65533;&#65533;&#65533;_&#65533;&#65533;v&#65533;&#65533;`&#65533;&#65533;&#65533;&#65533;&#65533;
&#65533;` &#65533;d&#65533;\&#65533;aA&#65533;&#65533;&#65533;&#65533;&#65533;
&#65533;+C&#65533;Q&#65533;&#65533;&#65533;0&#65533;a[&#65533;) &#65533;R&#65533;&#65533;ev&#1096;&#65533;&#65533;&#15816;/z&#65533;&#65533;&#65533;&#65533;&#65533;}N&#65533;\&#65533;(&&#65533;c.&#65533;D#&#65533;&#65533;&#65533;0&#65533;&#65533;|&#65533;&#65533;&#926;`V&#65533;&#1705;&#65533;&#977;&#65533;&#65533;3siOZ&#65533;~&#65533;&#65533;4&#65533;&#65533;&#65533;&#65533;&#65533;&#65533;&#65533;	&#65533;#VA&#65533;&#65533;&#65533;&#65533;&#65533;+Y.&#65533;&#65533;&#65533;&#65533;&#65533;&#65533;m[IP&#65533;&#65533;&#65533;&#65533;&#65533;M&#65533;&#949;&#65533;&#65533;&#65533;&#1208;&#65533;&#65533;&#65533;w&#65533;&#65533;4&#65533;x&#65533;8&#354;&#65533;1C&#65533;L&#65533;&#65533;&#65533;&#65533;,$cV&#65533;y&#826654;C&#65533;&#1857;1&#65533;&#65533;O&#65533;P&#65533;&#65533;5&#65533;&#65533;@a&#65533;&&#65533; &#65533;k&#65533;og&#557;&#65533;&#65533;&#65533; !&#65533;
  ,&#65533; ! i x  &#65533;&#65533;&#65533;&#65533;0&#65533;I&#65533;6&#65533;&#65533;;&#65533;^(&#65533;H&#65533;hj&#65533;l[&#65533;p,&#65533;r&#65533;v&#65533;&#65533;|&#65533;&#65533;&#65533; p&#65533;	&#65533;&#522;Q&#65533;lBp&#936;tJ&#65533;&#65533;P&#65533;o&#65533;mr&#65533;&#65533;%&#65533;<&#65533;y&#65533;&#65533;Yfv
&#65533;|N&#65533;&#65533;&#65533;&#65533;&#65533;~?&#65533;&#65533;&#65533;&#65533;&#65533;&#65533;p&&#65533;&#65533;&#65533;&#65533;&#65533;xo&#65533;&#65533;&#65533;&#65533;_k=b~&#65533;&#65533;&#65533;&#65533;&#65533;&#65533;&#65533;&#65533;&#65533;&#65533;&#65533;&#65533;&#65533;&#65533;&#65533;&#65533;&#65533;\&#65533;&#65533;&#65533;&#65533;&#65533;&#65533;&#65533;&#65533;&#65533;&#65533;&#65533;&#65533;qm
&#65533;&#65533;&#65533;&#65533;&#65533;&#65533;v&#65533;&#65533;&#65533;&#65533;&#65533;w&#65533;&#419;&#65533;&#819;X&#1016;&#65533;&#65533;&#65533;&#1442;&#65533;&#65533;&#65533;&#65533;&#65533;&#1949;&#65533;&#2011;&#897;&#65533;&#65533;&#65533;&#65533;x&#65533;B&#65533;F&#65533;&#65533;&#65533;&#65533;r&#65533;&#65533;&#65533;&#65533;&#65533;&#65533;&#65533;&#65533; &#65533;&#65533;&#65533;]&#65533;g&#65533;@:&#65533;&#65533;QxP&#65533;&#65533;&#65533;&#65533;Bt8&#65533;&#65533;&#331;p&#65533;a&#65533;&#65533;n&#65533;&#65533;:&#65533;&#65533;&#65533;ii@&#65533;&#65533;%&#65533;%&#727;&#65533;`&#65533;%q&&#65533; "&#1700;&#65533;S&#65533;&#734;&#65533;&#65533;HzP&#65533;&#1123;&#65533;*]&#65533;@2&#65533;p&#65533;&#65533;4&#65533;j&#65533;S&#65533;Je&#65533;&#1386;W&#65533;_&#65533;&#65533;<Z&#65533;&#65533;I:&#65533;&#65533;&#1872;EB<&#65533;e&#65533;&#65533;&#65533;&#65533;o&#65533;&#65533;&#65533;v[`&#619;#l&#428;F&#65533;&#65533;v&#65533;&#65533;&#134;U&#65533;J&#65533;/&#65533;&#65533;&#65533;&#65533;,&#65533;&#65533;&#65533;&#65533;0&#65533;&#65533;|&#65533;2&#65533;&#992;&#65533;z&#65533; 1i%&#65533;OW&#65533;&#65533;A !&#65533;
  ,&#65533;   b y  &#65533;&#65533;&#65533;&#65533;0&#65533;Ik6&#65533;&#65533;5&#65533;`(V&#65533;h&#65533;h&#65533;&#65533;l&#65533;Z&#65533;+&#65533;&#65533;l&#65533;x&#65533;&#65533;a&#65533;&#65533;&#65533; aH,&#65533;&#548;r&#65533;l:&#65533;&#65533;(p&#65533;H&#65533;&#1580;v&#65533;&#65533;qq&#65533; &#65533;I.&#65533;&#65533;&#65533;z&#65533;>
&#65533;&#65533;:&#65533;&#65533;	&#65533;&#65533;<S&#65533;&#65533;&#65533;&#65533;|&#65533;roI&#65533;&#65533;O^&#65533;&#65533;&#65533;EWu:t&#65533;&#65533;gc&#65533;&#65533;K&#65533;&#65533;H&#65533;&#65533;&#65533;&#65533;Pw&#65533;&#65533;&#65533;&#65533;&#65533;&#65533;&#65533;a&#65533;&#65533;6VbQ&#65533;&#65533;&#65533;&#65533;&#65533;&#65533;&#65533;~&#65533;&#65533;&#65533;
{&#65533;&#65533;&#65533;H&#65533;&#65533;z&#65533;&#65533;~&#65533;&#65533;&#65533;z&#65533;&#65533;m&#65533;C&#65533;&#65533;p &#65533;&#65533;&#65533;&#65533;&#65533;f&#65533;&#65533;&#65533;&#65533;O&#65533;D&#65533;&#65533;&#65533;It &#65533;&#65533;&#65533;&#65533;&#65533;&#65533;C&#65533;&#65533;&#65533;G&#65533;&#65533;k&#65533;&#65533;h&#65533;Sw`&#65533;q&#65533;l&#65533;W&#65533;HC&#65533;#&#65533;Y(&#65533;&#65533;5}3&#65533;&#65533;&#65533;&#65533;&#65533;Fj&#582;&#65533;Y"$y&#65533;&#65533;I&#65533;&#65533;P&#65533;`ID`&#65533;04&#65533;&#65533;&#1849;&#65533;&#65533;+&#65533;,B&#1120;&#65533;&#65533; P&#65533;&#65533;&#596;&#65533;&#65533;SL&#65533;6&#65533;&#65533;V&#1255;T&#65533;Z1&#65533;&#1455;&#65533;&#65533;&#65533;&#65533;&#65533;l&#1041;2&#65533;&#65533;&#65533;%&#65533;&#65533;&#65533;&#1978;&#65533;+w&#65533;&#1786;#pf&#65533;&#65533;&#65533;&#1918;'&#65533;&#65533;1&#65533;&#65533;&#65533;&#65533;#^&#824;&#65533;&#65533;&#65533;C&#65533;LY&#65533;&#65533;&#65533;&#65533;b&#65533;&#65533;ss&#65533;&#65533;&#65533;#$  !&#65533;
  ,&#65533;  _ {  &#65533;&#65533;&#65533;&#65533;0&#65533;I&#65533;6&#65533;&#65533;+&#65533;`(&#65533;di&#65533;h&#65533;}j&#65533;&#65533;n,&#65533;tm&#65533;&#65533;K&#65533;&#65533;7&#65533;&#65533;0 &#65533;&#548;r&#65533;l:&#65533;&#1064;)&#65533;.&#65533;V6&#65533;&#65533;&#65533;[o&#65533;X&#65533;&#65533;es&#65533;&#65533;&#65533;q&#65533;u&#65533;&#65533;&#65533;&#65533;&#65533;|&#65533;h&#65533;&#65533;&#65533;&#65533;Nl&#65533;&#65533;&#65533;x`}&#65533;&#65533;u&#65533;&#65533;&#65533;J&#65533;&#65533;&#65533;&#65533;q4&#65533;&#65533;&#65533;&#65533;&#65533;&#65533;&#65533;&#65533;&#65533;&#65533;&#65533;&#65533;Q&#65533;&#65533;&#65533;Kh&#65533;&#65533;&#65533;&#65533;&#65533;H&#65533;&#65533;&#65533;&#65533;H&#65533;&#65533;&#65533;M&#65533;&#65533;&#65533;&#65533;K&#65533;&#65533;&#65533;S&#65533;&#326;&#615;|x&#769;&#65533;&#1105;&#65533;&#1315;D&#1504;&#65533;&#65533;&#1668; &#65533;&#65533;T&#65533;&#723;&#65533;&#65533;&#65533;&#281;&#65533;&#65533;&#65533;&#65533;&#65533;&#65533;S&#65533;&#65533;&#65533;M&#65533;O&#65533;L&#65533;&#65533;&#65533;&#65533;&#65533;0}R*Q&#65533;&#65533;~&#65533;(D8&#65533;&#65533;<&#65533;L&#65533;]&#65533;&#561;&#65533;&#65533;&#463;&#65533;&#1793;Tq&#65533;"&SJY&#65533;&#65533;J&#65533;&#65533;*&#65533;&#65533;2f45O&#65533;&#65533;&#65533;&#65533; d;u&#65533;s&#65533;&#65533;(&#65533;`&#65533;t&#65533;&#65533;&#65533;K&#65533;&#65533;	&#65533;e&#1169;Ws2&#65533;Z&#65533;&#65533;&#65533;VU&#65533;&#65533;u,&#1648;d&#65533;~&#65533;&#65533;&#65533;l&#1781;\&#65533;&#65533;l&#65533;&#65533;&#65533;6v]&#65533;&#65533;8`&#65533;&#1708;k&#65533;&#65533;&#65533;#&#65533;>&#65533;H&#65533;&#65533;&#65533;&#65533;&#65533;&#65533;B&&#65533;&#65533;&#65533;&#65533;/&#65533;x&#65533;&#65533;C&#65533;&#65533;]8&#65533;&#65533; z&#65533;&#1190;S&#65533;@&#65533;&#65533;B&#65533;&#65533;c&#65533; &#65533;Zuf&#65533;n&#65533;v&#65533;  !&#65533;
  ,&#65533;  ] }  &#65533;&#65533;&#65533;&#65533;0&#65533;I&#65533;&#65533;8k*&#65533;&#65533;`&#1285;di&#65533;h
&#65533;j&#65533;&#65533;n&#65533;rm&#65533;8&#65533;&#65533;"&#65533;K&#65533;&#65533;/@&#65533;&#65533;&#65533;\:&#65533;&#65533;&#65533;))&#65533;Q&#65533;&#65533;&#65533;[&#65533;re&#65533;oVl*&#65533;c&#65533;&#65533;z&#65533;V&#65533;&#65533;|N&#65533;&#65533;&#65533;a&#65533;}&#65533;&#65533;&#65533;E&#65533;&#65533;&#65533;x&#65533;&#65533;&#65533;&#65533;&#65533;g.&#65533;&#65533;&#65533;&#65533;z&#65533;&#65533;&#65533;v&#65533;&#65533;&#65533;m &#65533;&#65533;&#65533;&#65533;&#65533;&#65533;&#65533;&#65533;&#65533;mi&#65533;&#65533;w4J&#65533;&#65533;j&#65533;&#65533;&#65533;r&#65533;&#65533;&#65533;u&#65533;&#65533;&#65533;w&#65533;&#65533;&#65533;&#65533;&#65533;&#65533;D&#65533;&#65533;&#65533;&#65533;&#65533;&#65533;Z&#65533;&#764;&#65533;&#994;+&#65533;&#1395;&#65533;~&#65533;&#65533;&#1428;&#65533;&#1818;&#65533;&#65533;&#65533;D&#65533;&#65533;&#65533;&#65533;j&#65533;}&#65533;&#65533;&#65533;j&#65533;&#65533;&#65533;o&#65533;{&#65533;&#65533;&#65533;&#65533;&#65533; G&#65533;c&#65533;/&#65533;AJ&#65533;&#65533;$<&#65533;f!&#65533;B&#65533;&#65533;&#65533;&#65533;&#65533;&#65533;&#65533;l&#65533;&#65533;&#65533;&#65533;cC&#65533;&#65533;<R&#65533;&#65533;dFe&#65533;&#65533;&#65533;i&#65533;Cv,&#65533;&#65533;&#65533;)&#65533;&#65533;?.&#65533;	 &#65533;&#863;| &#65533;&#65533;3&#65533;&#609;H&#65533;L&#65533;tNJ&#65533;EmE"&#65533;&#65533;U&#65533;L&#65533;Z&#1370;&#1355;&#65533;&#65533;&#65533;f&#65533;J&#65533;&#65533;&#65533;)f&#914;&#65533;i&#65533;U@o&#65533;}1w&#65533;&#442;&#65533;&#65533;&#65533;&#65533;w/&#65533;&#65533;~/xla0&#65533;&#65533;wW&#547;&#65533;&#65533;&#400;#&#65533;x,yE&#65533;&#65533;%(K&#65533;&#65533;3&#65533;&#65533;X&#65533;~`xt&#65533;&#1128;x&#65533;&#65533;  !&#65533;
  ,&#65533;  [   &#65533;&#65533;&#65533;&#65533;0&#65533;I&#65533;&#65533;8&#65533;/&#65533;`(&#65533;d&#65533;xf&#65533;:&#65533;&#65533;p,&#65533;r&#65533;&#65533;v>&#65533;z&#65533;&#65533;7&#65533;&#65533;&#65533;&#65533;&#65533;&#65533;&#65533;&#65533;,&#65533;&#871;t*SRW&#65533;&#65533;&#65533;&#65533;E&#65533;&#65533;&#65533;&#65533;&#65533;_&#65533;&#65533;(&#65533;
&#65533;|N&#65533;&#65533;&#65533;&#65533;&#65533;^&#65533;&#65533;&#65533;&#65533;&#65533;{ &#65533;&#65533;&#65533;&#65533;y&#65533;&#65533;&#65533;&#65533;&#65533;&#65533;&#65533;&#65533;&#65533;&#65533;&#65533;qlm&#65533;&#65533;&#65533;&#65533;&#65533;w&#65533;&#65533;{o&#65533;&#65533;&#65533;&#65533;&#65533;&#65533;&#65533;&#65533;\&#65533;&#65533;\&#65533;&#65533;&#65533;&#65533;&#65533;&#65533;&#65533;&#65533;&#65533;&#65533;Nw&#65533;&#65533;&#65533;&#65533;x&#65533;&#65533;&#65533;&#65533;&#413;b&#65533;&#65533;&#798;&#65533;&#65533;&#65533;&#1153;&#65533;&#65533;&#1222;&#65533;p&#65533;&#1477;&#65533;&#65533;&#2002;&#65533;&#65533;&#65533;&#20466;
&#65533;&#65533;&#1415;&#65533;&#65533;u&#65533;&#65533;c&#65533;&#65533;&#65533;&#65533;&#65533;&#65533;&#65533;&#65533;s &#65533;9&#65533;&#65533;@}&#65533; &#1153;&#65533;&#65533;
&#65533;&#65533;{(Ha&#65533;&#65533;`$&#65533;&#65533;&#65533;&#398; C&#65533;Y`"I?&O.T&#594;&#65533;J&#65533;x &#65533;lI%&#65533;p>&#65533;&#65533;&#65533;O&#65533;&#65533;&#65533;;&#65533;&#65533;&#65533;ShP&#65533;FW&&#65533;Ti&#1255;wt>DJ&#65533;&#65533;>&#65533;Pa&#65533;(Ue1&#65533;4&#65533;&#65533;<h&#65533;)Y&#65533;$&#65533;fm:s&#65533;&#65533;&#65533;K&#65533;X&#65533;&#65533;&#65533;&#65533;&#65533;h&#65533;&#65533;5&#65533;&#65533;.&#953;t3&#65533;&#65533;&#65533;.&#65533;&#65533;#"N|x&#65533;&#65533;&#65533;P;&#420;x2&#65533;&#65533;!`&#65533;&#825;3&#65533;&#862;C&#65533;&#65533;:t&#65533;&#1128;;&#65533;&#65533;`fu&#65533;&#1454;!H&#65533;&#65533;&#65533;4&#65533; !&#65533;
  ,&#65533;  Y &#65533;  &#65533;&#65533;&#65533;&#65533;0&#65533;I&#65533;&#65533;8&#65533;M/&#65533;`(&#65533;d&#65533;xf&#65533;2&#65533;&#65533;p&#821;r&#65533;&#65533;v&#65533;&#65533;!&#65533;&#65533;&#65533;&#65533;p8e&#65533;&#65533;&#65533;,y&#871;&#65533;(&#65533;Z?&#65533;&#65533;&#154;N&#65533;,+&#65533;&#65533;4&#65533;6E	&#65533;|N&#65533;&#65533;&#65533;&#65533;&#65533;_&#65533;&#65533;&#65533;&#65533;~Z&#65533;&#65533;&#65533;&#65533;&#65533;&#65533;&#65533;&#65533;m)a&#65533;$&#65533;&#65533;&#65533;@&#65533;&#65533;&#65533;z&#65533;&#65533;&#65533;r &#65533;&#65533;&#65533;&#65533;&#65533;&#65533;&#65533;&#65533;&#65533;&#65533; l&#65533;&#65533;&#65533;{&#65533;u&#65533;&#65533;q&#65533;&#65533;&#65533;`&#65533;&#65533;&#65533;&#65533;&#65533;&#65533;&#65533;&#65533;&#222;&#65533;~&#65533;&#456;&#65533;&#810;&#65533;&#1001;&#65533;&#65533;&#65533;&#65533;&#65533;&#65533;r&#65533;&#1636;&#65533;&#65533;p&#65533;&#1792;I&#65533;&#65533;&#65533;&#65533;&#65533;&#65533;&#1821;&#65533;&#65533;&#65533;v&#65533;&#65533;&#65533;q&#65533;&#65533;&#65533;&#65533;&#65533;&#65533;&#65533;&#65533;&#65533;&#65533;G&#65533;&#65533;&#65533;&#65533;&#65533;&#65533;Wg&#65533;>&#65533;z&#65533;(&#65533;-&#65533;&#65533;@Jkg&#65533;&#65533;8&#65533; 3I&#65533;"82&#65533;2&#65533;dr&#65533;&#65533;$	>&#65533;s&#65533;3}]&#65533;&#65533;r'	9}z&#65533;@P&#65533;,wFj&#65533;&#65533;&#65533;9
|=&#65533;J&#65533;&#65533;Q&#65533;5'&#65533;H&#65533;r&#65533;S&#65533;`Yu&#65533;&#65533;a,Y&#65533;aO&#65533;<{&#65533;&#65533;&#65533;&#65533;&#65533;n&#65533;KW&#65533;&#1658;&#65533;&#65533;m&#65533;w&#63157;~&#65533;&#65533;&#65533;&#8135;&#293;&#65533;8&#65533;&#65533;&#65533;o!;&#65533;+y&#65533;e&#149;/&#65533;&#65533;&#65533;&#1392;c&#969;Ac&#65533;  !&#65533;
  ,&#65533;  W &#65533;  &#65533;&#65533;&#65533;&#65533;0&#65533;I&#65533;&#65533;8&#65533;-/&#65533;`&#65533;xbi&#65533;hZ&#65533;j&#65533;&#65533;&#65533;&#65533;46&#65533;x&#65533;&#65533;&#65533;&#65533;&#65533;&#65533;&#65533;P&#65533;c&#65533;&#65533;5&#65533;&#65533;W1&#65533;bR&#65533;&#1451;&#65533;&#1386;&#65533;&#65533;8&#1818;&#65533;?&#1907;i&#65533;&#65533;&&#65533;|N&#65533;&#65533;&#65533;&#65533;&#65533;&#65533;&#65533;&#65533;&#65533;&#65533;&#65533;z &#65533;~&#65533;&#65533;&#65533;{&#65533;m'f&#65533;&#65533;D&#65533;&&#65533;&#65533;&#65533;&#65533;&#65533;&#65533;&#65533;&#65533;{&#65533;&#65533;&#65533;&#65533;&#65533;&#65533;&#65533;&#65533;&#65533;&#65533;&#65533;&#65533;&#65533;&#65533;&#65533;&#65533;tl&#65533;&#65533;&#65533;&#65533;&#65533;&#65533;t`v&#65533;&#65533;&#65533;&#65533;&#173;H&#65533;&#65533;&#65533;&#761;&#65533;&#740;&#937;&#65533;&#1133;&#65533;&#65533;&#1321;&#65533;&#1586;&#65533;&#65533;&#1784;&#65533;&#2011;&#65533;&#65533;&#65533;q&#65533;&#65533;&#65533;&#65533;&#65533;w&#65533;&#65533;y&#65533;&#65533;&#65533;&#65533;&#65533;,&#65533;&#65533;&#65533;&#65533;&#65533;$&#65533;&#65533;&#65533;'&#65533;&#65533;&#65533;&#65533;&#65533;&#65533;K&#65533;G&#65533; &#65533;1&#65533;H&#65533;&#65533;18&#65533;,Z&#65533;&#1119; .;&#65533;	i&#65533;&#65533;&#65533;:  &#65533;T&#65533;24o-c&#65533;&#65533;9&#65533;#&#584;$&#65533;&#65533;&#52595;&#65533;I9)E&#65533;&#65533;s&#65533;c&#65533;&#65533;&#65533;&#1180;&#65533;&#65533;&#65533;@HF&#65533;&#65533;s&#65533;&#862;p&#65533;&#10501;&#65533;hO&#65533;I&&#65533;&#65533;%VC&#1262;a&#65533;rx&#65533;&#1782;&#2965;&#65533;&#65533;-]&#65533;v&#38077;$_
{&#65533;&#65533;&#65533;+&#65533;,&#1460;&#65533;&#65533;&^&#65533;&#65533;q&#142;#C&#65533;;9&#65533;&#65533;&#65533;j1[&#65533;&#65533;Y,&#65533;&#65533;6A&#65533;&#65533;,&#65533;tJ&#65533;   !&#65533;
  ,&#65533;  ] &#65533;  &#65533;&#65533;&#65533;&#65533;0&#65533;I&#65533;&#65533;8&#65533;/&#65533;`(&#65533;d9yf&#65533;B&#65533;&#65533;pl&#65533;rm&#65533;x&#65533;W&#65533;&#65533;&#65533;&#65533;H/&#65533;q&#65533;&#65533;&#65533;\:&#65533;6#&&#65533;&#65533;&#65533;V[R&#65533;&#65533;m&#65533;]&#65533;6,&#65533;&#65533;&#65533;g,z5^_&#65533;&#65533;&#65533;|N&#65533;&#65533;&#65533;&#65533;&#65533;~&#65533;&#65533;&#65533;&#65533;&#65533;&#65533;&#65533;&#65533;&#65533;&#65533;&#65533;&#65533;&#65533;&#65533;&#65533;yfn&#65533;O&#65533;&#65533;&#65533;&&#65533;&#65533;&#65533;&#65533;&#65533;&#65533;{&#65533;&#65533;&#65533;&#65533;p&#65533;&#65533;&#65533;&#65533;~&#65533;&#65533;&#65533;x&#65533;&#65533;&#65533;&#65533;&#65533;&#65533;&#65533;&#65533;&#65533;&#65533;&#65533;&#65533;-&#65533;&#65533;&#65533;&#65533;&#65533;&#65533;&#65533;&#65533;&#65533;&#716;&#65533;&#65533;&#65533;&#1033;&#957;&#65533;&#1101;&#65533; &#65533;&#65533;&#65533;v &#65533;u&#65533;&#65533;
&#65533;&#65533;cs&#65533;&#65533;&#65533;&#61950;&#65533;&#65533;&#65533;&#65533;&#65533;&#65533;&#65533;&#65533;&#65533;}&#65533;&#65533;&#65533;&#65533;7&#65533;&#65533;&#65533;&#65533;*&#65533;p&#65533;&#199;#&#65533;&#65533;&#1072;&#65533;&#65533;&#65533;&#65533;{&#65533;e&#65533;&#65533;F}\)&#65533;&#65533;Q_&#65533;l0f&#65533;&#65533;&#65533;UKo/c0E&#65533;K&#795;8;&#65533;&#65533;&#65533;A&#65533;rT&#65533;&#1302;h]B!	&#65533;&#65533;S"&#65533;/&#65533;,&#65533;&#65533;&#65533;&#981;&#65533;&#65533;&#65533;&#65533;f&#65533;&#898;-]Gve:&#65533;&#65533;&#65533;&#65533;e&#65533;&#65533;&#65533;q&#65533;&#1589;`"&#65533;&#65533;&#65533;`&#1914;D&#65533;Z&#65533;&#65533;e&#2047;^Z&#65533;f&#65533;&#65533;/&#65533;9N&#65533;8&#65533;&#65533;&#65533;C&#65533;&#65533;u2&#65533;&#65533;1g&#65533;|&#65533;&#65533;&#65533;&#65533;&#65533;&#65533;&#65533;&#65533;&#65533;&#1190;S@&#65533;&#65533;&#65533;`&#618;a&#65533;v&#65533;&#65533;3m7	  !&#65533;
  ,&#65533;  V &#65533;  &#65533;&#65533;&#65533;&#65533;0&#65533;I&#65533;&#65533;8&#65533;/&#65533;`(&#65533;&#65533;&#65533;h&#65533;&#65533;&#65533;r&#65533;0&#65533;&#65533;tm&#65533;&#65533;3&#65533;&#65533;&#65533;&#65533;0H,&#1670;&#65533;2&#65533;
8&#65533;7g J&#65533;&#65533;&#65533;VQ &#65533;I&#65533;&#65533;/&#65533;)&#65533;&#65533;&#65533;kz&#65533;~&#65533;I&#65533;7H(&#65533;&#65533;&#65533;&#65533;~&#65533;&#65533;&#65533;&#65533;&#65533;yN&#65533;xru&#65533;&#65533;&#65533;&#65533;&#65533;x&#65533;&#65533;&#65533;&#65533;&#65533;&#65533;$\&#65533;&#65533;,O&#65533;&#65533;&#65533;&#65533;&#65533;&#65533;&#65533;&#65533;&#65533;&#65533;&#65533;&#65533;&#65533;&#65533;&#65533;&#65533;&#65533;&#65533;&#65533; &#65533;&#65533;|&#65533;&#65533;&#65533;z&#65533;&#65533;&#65533;&#65533;z&#65533;&#65533;'&#65533;&#65533;&#65533;&#65533;&#65533;&#65533;S&#65533;&#65533;&#550;&#65533;&#621;R&#65533;&#65533;&#65533;&#1116;&#65533;&#65533;&#65533;&#65533;&#65533;~&#65533;&#65533;&#1644;&#65533;&#1938;&#65533;
yt&#65533;&#65533;&#65533;&#65533;S &#65533;&#65533;&#65533;&#1442;&#65533;&#65533;&#65533;}&#65533;&#65533;&#65533;&#65533;&#65533;&#65533;&#65533;0&#65533;@F&#65533;&#65533;+(i!CWI%&#65533;H&#65533;&#65533;&#331;&#65533;&b&#65533;&#65533;&#65533;R??;&#65533;d&#65533;&#65533;&#65533;C?'&#249;{r&#65533;r.&#65533;<J&#65533;Q&#856;8&#65533;&#1881;&#65533;d&#991;&#65533;&#65533;IL(&#65533;&#65533;C&#65533;]*3&#65533;&#65533;Z0Z&#65533;)@&#65533;&#1633;*R*&#1246; &#65533;&#65533;k&#65533;&#65533;W;P9&#65533;eV&#65533;&#65533;L&#65533;&#65533;&#65533; w.&#1911;v)\&#65533;&#65533;&#65533;&#65533;&#1982;&#65533;&#65533;&#65533;&#65533;[7&#65533;&#65533;w&#65533;!N&#1814;&#65533;!7&#65533;&#65533;A&#65533;&#65533;&#65533;lc&#65533;<0;l&#65533;&#65533;&#65533;&#65533;&#65533;&#65533;&#65533;&#65533;E&#65533;&#65533;FcR]i&#65533;&#65533;&#329;afm&#65533;v&#65533; !&#65533;
  ,&#65533;  V &#65533;  &#65533;&#65533;&#65533;&#65533;0&#65533;I&#65533;&#65533;8&#65533;/&#65533;`h&#65533;d&#65533;yf&#65533;&#65533;l&#65533;&#65533;n,&#1012;&#65533;&#65533;s&#65533;|&#65533;&#49120;&#1079;&#650;&#65533;2&#65533;Z2S&#65533;&#65533;sLg&#65533;+)&#65533;&#65533;]N5&#65533;&#65533;&#65533;&#65533;s)&#65533;&#1974;U&#65533;&#65533;DZ&#65533;&#65533;&#65533;&#65533;&#65533;~&#65533;&#65533;&#65533;&#65533;zr$_&#65533;"Q&#65533;&#65533;&#65533;&#65533;&#65533;{&#65533;&#65533;&#65533;&#65533;z&#65533;&#65533;&#65533;&#65533;&#65533;q&#65533;&#65533;.&#65533;&#65533;&#65533;&#65533;w&#65533;&#65533;&#65533;&#65533;&#65533;&#65533;&#65533;&#65533;&#65533;&#65533;&#65533;&#65533;&#65533;&#65533;&#65533;&#65533;&#65533;&#65533;{(UV&#65533;&#65533;&#65533;&#65533;y&#65533;&#65533;&#65533;&#65533;&#65533;&#65533;t&#381;&#65533;v|&#65533;&#65533;&#65533;&#1034;&#65533;&#1140; &#1332;&#65533;&#65533;&#65533;&#1704;&#65533;&#65533;&#1844;_&#65533;&#65533;&#65533;&#65533; _&#65533;&#65533;xu&#65533;&#65533;&#65533;&#65533;&#65533;}&#65533;&#65533;x&#65533;&#65533;&#65533;&#65533;&#65533;&#65533;&#65533;&#65533;&#65533;&#65533;#&#65533;&#65533;"&#65533;&#65533;.&#65533;&#135;&#65533;B&#65533;&#65533;o&#65533;&#331;bd&#65533;&#65533;&#65533;Q&#65533;&#65533;&#65533;&J&#65533;4&#65533;8A&#44130;P%&#65533;&#65533;*&#65533;&#65533;&#65533;&#65533;&#65533;\&#65533;$&#1292;&#65533;3'&#65533;;e&#65533;&#65533;L&#65533;3[>|Y&#65533;&#65533;P;&#65533;&#65533; &#65533;&#65533;&#65533;(D&#65533;&#65533;%&#65533;Od&#65533;G&#1378;&#65533;&#65533;O&#65533;&#65533;R
qfZ&#65533;;Q&#65533;|&#65533;.&#65533;&#65533;C&#65533;v&#65533;/&#65533;&#65533;>3H	\&#65533;&#65533;v&#65533;qN&#455;#w&#65533;&#65533;k0e&#65533;.&#65533;&#65533;E&#65533;l>]&#65533;&#65533;&#65533;&#615;S3&#65533;L&#65533;uk&#1390;7&#342;[&#65533;&#65533;&#65533;&#65533;-&#65533;-Z&#65533;m&#1139;&#65533;$  !&#65533;
  ,&#65533;  W &#65533;  &#65533;&#65533;&#65533;&#65533;0&#65533;I&#65533;&#65533;8&#65533;&#891;&#65533;&#65533;&#65533;di&#65533;&#65533;&#65533;&#65533;l&#65533;z&#65533;+&#65533;tm&#65533;K&#65533;&#65533;|&#65533;&#36768;&#65533;&#65533;&#65533;"&#65533;h._&#65533;&#65533;&#65533;8&#65533;Z#&#65533;+3&#65533;-E&#65533;&#65533;/x$'&#65533;z&#65533;n&#65533;&#65533;&#65533;-P&#65533;3&#65533;&#65533;~&#65533;&#65533;&#65533;&#65533;~&#65533;&#65533;&#65533;lN&#65533;&#65533;&#65533;z_&#65533;&#65533;&#65533;k&#65533;&#65533;vV&#65533;&#65533;&#65533;&#65533;1w&#65533;<&#65533;&#65533;\&#65533;Q&#65533;&#65533;&#65533;&#65533;&#65533;o&#65533;&#65533;&#65533;&#65533;&#65533;&#65533;&#65533;QR&#65533;&#65533;&#65533;&#65533;&#65533;&#65533;&#65533;&#65533;&#65533;&#65533;j&#65533;&#65533;&#65533;&#307;&#65533;&#65533;h
&#65533;&#65533;&#909;&#65533;&#65533;&#65533;} &#65533;&#65533;&#65533;|&#65533;&#1607;u&#65533;&#1860;&#65533;&#4599;&#65533;&#65533;&#65533;z&#65533;&#65533;&#65533;&#65533;&#65533;{&#65533;R&#65533;&#65533;z&#65533;jR&#65533;&#65533;&#65533;|&#65533;&#65533;&#65533;&#65533;&#65533; X&#65533;&#65533;&#65533;R&#65533;K&#65533;&#65533;&#65533;k2&#65533;&#65533;^&#65533; '&#65533;&#65533;&#65533;'&#65533;#G9?&#65533;#&#65533;1!&#65533;}"-H&#65533;&#65533;K&#65533; N6aI&#65533;&#65533;/p&#65533;H&#65533;&#65533;&#65533;&#65533;OAg&#65533;dSrh&#545;H&#65533;%]&#65533;&#65533;EE1)q&#65533;&#65533;&#65533;&#65533;&#65533;&#714;&#65533;&#1609;&#65533; cE,t&#65533;&#65533;#&#65533;&#65533;\&#65533;&#65533;!K.f&#1714;p&#65533;&#65533;`t&#65533;&#65533;&#65533;h&#65533;D!&#65533;&#65533;|&#65533;6&#65533;+&#65533;&#65533;&#65533;&#65533;&#65533;&#65533;&#65533;&#65533;&#65533;I&#65533;:6Lx&#65533;&#65533;&#662;3oh&#65533;X&#65533;&#65533;&#711;?&#65533;&#65533;&#65533;q&#65533;&#1123;O&#65533;&#65533;&#65533;&#65533;ok&#1515;&#65533;&#65533;&#65533;x6&#65533;&#65533;Q&#646;^m&#65533;6l&#65533;	  !&#65533;
  ,&#65533;  T &#65533;  &#65533;&#65533;&#65533;&#65533;0&#65533;I&#65533;&#65533;8&#65533;/&#65533;`(&#65533;$&#65533;h&#65533;&#65533;&#65533;&#638;&,&#65533;4&#65533;&#65533;x&#65533;S&#65533;&#65533;&#65533;>0H,&#65533;&#65533;&#420;&#65533;\&#65533;&#65533;&#65533;&#65533;&#65533;l&#65533;MQ&#65533;&#65533;/xD&#65533;&#65533;C&#65533;sHp)&#65533;&#65533;&#65533;|N&#65533;&#65533;&#65533;x&#65533;Z&#65533;&#65533;s&#65533;~\&#65533;\y&#65533;&#65533;&#65533;&#65533;q_&#65533;&#65533;&#65533;&#65533;&#65533;&#65533;&#65533;.M&#65533;&#65533;&#65533;&#65533;&#65533;&#65533;&#65533;&#65533;&#65533;&#65533;&#65533;&#65533;&#65533;&#65533; &#65533;&#65533;&#65533;&#65533;&#65533;&#65533;&#65533;&#65533;&#65533;&#65533;&#65533;w&#65533;&#65533;&#65533;u&#65533;s&#65533;&#65533;&#65533;
&#65533;&#65533;o&#65533;&#65533;&#65533;q&#65533;r&#485;&#65533;&#890;&#65533;&#1072;&#65533;&#65533;&#65533;&#1508;&#65533;&#1581;&#65533;&#65533;&#1763;&#65533;&#65533;&#65533;&#65533;&#65533;rP&#65533;&#65533;&#65533;&#65533;&#65533;&#65533;&#65533;&#65533;r&#65533;n&#65533;&#65533;y&#65533;&#65533;&#65533;&#65533;&#65533;&#65533;&#65533;&#65533;~&#65533;&#65533;&#65533;&#65533;&#280;!\&#65533;&#65533;&#1280;G6&#65533;cl&#65533;!z&#65533;&#65533;H@&#65533;&#65533; 6S&#65533;&#65533;H&#1172;&#65533;&#65533;(&#65533;`L)1%&#65533;.y&#348;y&#65533;&#65533;&#277;.W&#65533;\&#65533;&#1166;&#65533;!=&#65533;)t&#65533;N&#65533;&#65533;(	 )&#65533;&&#899;&#65533;H&#65533;&#65533;*T>}f&#65533;&#65533;&#65533;&#65533;6z&#65533;co&#65533;&#65533;AK2&#65533;&#65533;vb>&#65533;&#65533;Y&#1782;+&#65533;Ov&#65533;=&#65533;W&#65533;\&#65533;}&#65533;~&#65533;x0a&#65533;&#65533;%J;&#65533;p&#10560;;&#65533;+&#1601;Y&#215;9E&#65533;&#65533;&#65533;&#65533;&#796;CM&#65533;&#1170;OR&#65533;5&#1409;`&#65533;=&#65533;&#65533;&#975;7&#65533;&#65533;l&#65533;6m,	  !&#65533;
  ,&#65533;  \ &#65533;  &#65533;&#65533;&#65533;&#65533;0&#65533;I&#65533;&#65533;8&#65533;&#891;&#65533;&#65533;&#65533;di&#65533;&#33134;l&#65533;&#65533;+&#65533;t&#65533;x&#65533;&#65533;&#65533;&#65533;@F/H,&#902;&#420;&#65533;&#65533;5i&#65533;&#65533;tJ&#65533;Z&#65533;&#1580;v&#65533;&#65533;&#65533;O2|&#65533;K&#65533;3&#65533;P&#65533;&#65533;n&#65533;&#65533;&#65533;&#65533;$&#65533;&#65533;&#65533;&#65533;&#65533;wl&#65533;!Q]&#65533;&#65533;&#65533;&#65533;&#65533;S&#65533;&#65533;&#65533;&#65533;&#65533;R &#65533;
`&#65533;&#65533;&#65533;]&#65533;&#65533;&#65533;V{&#65533;m&#65533;&#65533;&#65533;&#65533;&#65533;&#65533;&#65533;&#65533;&#65533;&#65533;\&#65533;&#65533;&#65533;&#65533;&#65533;&#65533;&#65533;X&#65533;&#65533;&#65533;&#65533;Z &#65533;&#65533;&#65533;&#65533;V&#65533;&#65533;&#161;&#65533;&#65533;&#560;=&#65533;&#65533;&#65533;&#65533;&#65533; &#65533;&#65533;&#1416;&#65533;&#1524;&#65533;&#1712;&#1905;&#65533;&#65533;*&#65533;X&#65533;*&#65533;U&#65533;&#65533;]&#65533;&#65533;&#65533;W&#65533;&#65533;&#65533;&#65533;&#65533;&#65533;\&#65533;&#65533;Y&#65533;&#65533;s 0&#1151;&#65533;up&#65533;]
."&#65533;Nb&#65533;~Ryd&#65533;&#65533;&#1191;&#65533; Si&#65533;#&#65533;b'7&#65533;&#1235;2cKIm(&#65533;&#65533;4&#65533;&#65533;&#65533;3e&#65533;&#65533;w&#65533;&#65533;&#65533;&#65533;&#65533;&#65533;&#65533;yh&#65533;D&#65533;>T&#65533;)&#1255;PuF&#65533;bl*&#65533;&#65533;5&#65533;j&#1874;&#65533;(&#65533;/&#65533;&#65533;&#65533;&#65533;&#65533;4&#65533;Q&#65533;&#65533;V5&#65533;(Tm&#65533;c &#65533;*&#65533;;&#65533;,Vz|(U&#65533;J&#65533;d[
lZ&#65533;}&#65533;&#65533;&#65533;&#65533;k&#65533;M:X)&#65533;&#65533;<&#65533;<0.es.c&#556;&#65533;T&#65533;&#928;y&#65533;&#65533;&#65533;w4&#65533;&#65533;&#65533;Sc&#65533;&#65533;&#65533;&#65533;&#1520;+&#65533;&#65533;&#65533;z6m&#1270;o&#65533;&#941;[s &#65533;nK&#65533;F&#65533;&#65533;5&#65533;&#9231;&#65533;I  !&#65533;
  ,&#65533;  W &#65533;  &#65533;&#65533;&#65533;&#65533;0&#65533;I&#65533;&#65533;8S&#65533;&#65533;&#65533;`(&#65533;&#65533;h&#65533;h&#65533;:&#65533;&#65533;p&#1844;rm&#65533;&#65533;&#65533;|&#65533;&#36768;&#65533;&#65533;&#65533;"2&#65533;\&#65533;&#65533;NQ uM&#65533;+(&#1443;&#65533;j&#65533;^S&#65533;@.&#65533;&#65533;&#65533;z&#65533;n&#65533;&#65533;&#65533;|N&#65533;&#65533;&#227;)/&#65533;&#65533;&#65533;&#65533;&#65533;i|}{&#65533;z&#65533;&#65533;W&#65533;&#65533;&#65533;r&#65533;?&#65533;&#65533;&#65533;&#65533;&#65533;&#65533;&#65533;%&#65533;&#65533;&#65533; &#65533;&#65533;&#65533;]&#65533;c&#65533;&#65533;s&#65533;&#65533;&#65533;r&#65533;&#65533;&#65533;f&#65533;&#65533;&#65533;&#65533;&#65533;&#65533;&#65533;&#65533;&#65533;&#65533;&#65533;&#65533;&#65533;&#65533;&#65533;&#65533; &#65533;&#285;&#65533;&#539;i&#65533;&#808;&#65533;g&#65533;&#1039;m&#65533;&#65533;n&#65533;&#65533;j&#65533;&#65533;&#65533;&#65533;&#65533;&#65533;&#65533;&#65533;&#65533;&#65533;n&#65533;&#52794;&#65533;h&#65533;&#65533; z&#65533;&#65533;g&#65533;~&#65533;t&#65533;d&#65533;S&#65533;-&#65533;&#65533;?&#65533;V&#65533;&#65533;&#65533;7&#65533;J&#65533;q&#65533;&#331;S&#65533;&#712;*&#65533;!&#65533;3&#65533;&#65533;&#1736;&#65533;&#18447;&#65533;&#65533;&#65533;&#65533;&#65533;&#65533;&#199;&#808;k&#65533;&#65533;%&#666;&#65533;&#65533;Y&#65533;'2&#65533;7/&#65533;44[&#1123;H&#65533;:*2&#359;E&#65533;@-#&#65533;&#408;w&#65533;L&#65533;w&#65533;&#65533;&#1420;&#65533;&#65533;&#65533;Z&#65533; &#65533;\e&#65533;&#65533;&#65533;T&#65533;=@&#65533;*&#65533;*&#65533;@&#65533;&#65533;b&#65533;e&#65533;X&#65533;GYlA&#65533;
&#65533;&#676;&#65533;&#65533;bq&#65533;&#65533;&#65533;&#65533;&#65533;.f&#65533;&#65533;U&#65533;&#65533;//&#556;&#65533;sg&#65533;&#65533;&#65533;&#65533;+&#65533;&#65533;&#65533;!&#65533;&#65533;&#65533;&#65533;t0&#65533;%&#65533;&#65533;;;&#65533;&#65533;&#887;s&#65533;FQ{&#65533;&#65533;&#1982;?8&#65533;RwE+&#65533;m&#65533;x&#65533;&#65533;&#65533;A?&#65533;  !&#65533;
  ,&#65533;  O &#65533;  &#65533;&#65533;&#65533;&#65533;0&#65533;I&#65533;8&#65533;&#891;&#65533;_(&#65533;d&#65533;Yf&#65533;&#65533;j&#65533;&#65533;n,&#65533;"L&#65533;x&#65533;&#65533;z&#65276;&#65533;p&#65533;"&#642;&#65533;2Yc&#65533;&#65533;&#65533;N 5M&#65533;%(&#65533;&#65533;]&#65533;xL.&#65533;&#65533;&#36154;&#65533;&#65533;\&#1758;).}&#65533;7&#65533;;&#498;&#65533;&#65533;&#65533;&#65533;azx_&#65533;&#65533;&#65533;&#65533;&#65533;&#65533;&#65533;cy
&#65533;y&#65533;&#65533;&#65533;S&#65533;&#65533;&#65533;6&#65533;&#65533;%v&#65533;&#65533;&#65533;&#65533;&#65533;&#65533;&#65533;k&#65533;&#65533;~r&#65533;&#65533;&#65533;&#65533;o&#65533;&#65533;`&#65533;&#65533;&#65533;&#65533;&#65533;&#65533;&#65533;&#65533; &#65533;&#65533;&#65533;&#65533;&#232;&#65533;&#473;&#65533;b&#65533;&#705;&#65533;&#65533;&#65533;&#65533;h&#65533;h&#65533;&#65533;&#65533;&#65533;&#65533;&#65533;&#65533;&#65533;&#65533;&#65533;&#65533;c&#65533;&#65533;~&#65533;d&#65533;&#65533;i&#65533;&#65533;&#65533;&#65533;&#65533;&#65533;&#65533;&#65533;&#65533;&#65533;
&#65533;&#65533;G&#65533;`&#65533;&#65533;&#65533;\#&#65533;#J\&#65533;pb&#65533;&#65533;&#65533;8&#65533;H&#65533;#&#65533;&#65533;Q&#65533;?4 N&#65533;RY&#1054;A&#65533;`Jfl&#65533;&#793;&#65533;Dx&#65533;&#65533;L&#65533;&#65533;@&#65533;
&#65533;i"&#257;&#65533;n&#65533;)&e;&#65533;&#65533;"&#65533;j@&#65533; &#65533;%T&#65533;&#65533;q&#65533;:&#65533;&#65533;^&#65533;&#65533;jQ&#65533;9&#65533;<KV&#65533;(&#65533;e&#1814;2{&#65533;&#65533;&#65533;9;&#65533;|&T&#65533;&#1849;&#65533;&#65533;&#709;&#65533;ID&#65533;6&#65533;8&#65533;&#65533;eC9&#65533;q]&#65533;c&#1948;ws&#65533;&#205;+{&#65533;&#65533;&#65533;&#65533;&#65533;&#65533;S&#65533;\&#65533;&#65533;&#65533;O&#65533;_K&#65533;-[&#65533;A&#65533;&#65533;&#65533;&#65533;,&#65533;rn&#1767;&#65533;&#65533;&#65533;&#65533; !&#65533;
  ,&#65533;  L &#65533;  &#65533;&#65533;&#65533;&#65533;0&#65533;&#65533;&#65533;8&#65533;f&#65533;&#65533;_&#65533;&#65533;$&#65533;h&#65533;&#65533;&#65533;&#638;p&#826;r&#65533;&#65533;&#65533;&#65533;&#65533;<O&#65533;&#65533;p%&#65533;&#65533;&#65533;2&#65533;b:&#65533;&#65533;%TLU&#65533;k*&#65533;%Y&#65533;&#65533;/T&#65533;&#65533;&#65533;s&Ph&#65533;&#65533;&#65533;|N&#65533;&#65533;&#65533;e&#65533;'&#65533;&#65533;H&#65533;\&#65533;|&#65533;yw&#65533;&#65533;&#65533;&#65533;qU&#65533;&#65533;&#65533;&#65533;&#65533;&#65533;&#65533;&#65533;s&#65533;&#65533;&#65533;n&#65533; &#65533;&#65533;l&#65533;&#65533;&#65533;&#65533;&#65533;xY&#65533;&#65533;w &#65533;&#65533;oeU&#65533;&#65533;&#65533;n&#65533;&#65533;&#65533;&#65533;&#65533;&#65533;p&#65533;&#65533;&#65533;&#65533;&#65533;&#65533;&#65533;t&#65533;&#214;&#65533;&#555; &#65533;&#65533;&#65533;&#65533;&#1293;&#65533;&#65533;&#1573;&#65533;&#65533;&#1612;&#65533;&#65533;&#1874;
&#65533;&#65533;&#65533;&#65533;&#65533;&#65533;&#958;&#65533;&#65533;o&#882;V&#65533;&#65533;&#65533;r&#65533;&#65533;&#65533;&#65533;&#65533;&#65533;&#65533;&#65533;f&#65533;&#65533;c&#65533;HK&#65533;&#65533;&#65533;&#199;#>d(&#65533;&#65533;&#65533;&#65533;&#65533;8&#65533;&#411;;80&#65533;&#65533;C;&#65533;&#65533;&#65533;aD	&#65533;&#65533;5lBj&#65533;,&#65533;,&#65533;
q&#65533;C&#65533;&#65533;&#65533;[?&#65533;&#65533;l&#65533;1&#864;&#65533;m	` K&#65533;&#65533;&#65533;j&#1358;Az&#65533;&#1844;&#65533;Ti[v&#65533;8N&#65533;G&#65533;&#65533;<u&#65533;&#65533;P&#65533;&#65533;&#65533;&#65533;4&#65533;&#65533;&#65533;&#65533;&#65533;=&#65533;&#65533;n&#65533;g&#65533;&#1873;&#65533;/&#65533;PZ#cw&#65533;,&#65533;w&#65533;h2&#22039;)8V&#65533;6&#65533;_&#222;&#65533;Z&#956;YMi&#1249;!&#65533;>&#65533;:&#65533;&#65533;&#1454;&#65533;&#65533;2;&#65533;&#65533;&#1718;Y&#32135;&#65533;.h&#960;S&#65533;&#65533;2&#65533;Iq&#65533;&#65533;&#65533;  !&#65533;
  ,&#65533;  M &#65533;  &#65533;&#65533;&#65533;&#65533;0&#65533;&#65533;8kg&#65533;&#65533;`&#65533;&#65533;$&#65533;h&#65533;&#65533;&#65533;&#638;&#65533;&#65533;m&#65533;w&#65533;&#65533;&#65533;"&#65533;&#65533;&#65533;&#65533;',?&#65533;cK&#65533;lb&#65533;&#65533;(*&#65533;&#65533;&#65533;&#65533;	&#65533;&#65533;7&#65533;&#65533;&#65533;&#65533;[h&#65533;&#65533;&#65533;|N&#65533;&#65533;&#65533;j&#65533;6&#65533;O&#65533;)T~&#65533;w&#65533;&#65533;&#65533;&#65533;q[&#65533;&#65533;fn &#65533;&#65533;&#65533;&#65533;{&#65533;&#65533;&#65533;v`&#65533;&#65533;&#65533;&#65533;&#65533;&#65533;&#65533;&#65533;&#65533;&#65533;&#65533;&#65533;&#65533;&#65533;&#65533;&#65533;&#65533;&#65533;&#65533;&#65533;&#65533;s
&#65533;&#65533;&#65533;&#65533;c&#65533;&#65533;&#65533;&#65533;&#65533;&#65533;&#65533;&#65533;&#239;&#65533;&#410;&#65533;&#65533;&#881;&#65533;&#932;&#65533;&#65533;&#65533;&#65533;&#1444;&#65533;&#1494;&#65533;&#1688;u&#65533;&#65533;&#65533;x&#65533;v&#65533;&#65533;_&#65533;&#65533;&#65533;&#65533;&#65533;n&#65533;&#65533;&#65533;&#65533;&#65533;&#65533;&#65533;&#65533;&#65533;&#65533;&#65533;r&#65533;&#65533;&#65533;&#65533;&#65533;<&#65533;u&#565;&#65533;E&#1055;&#65533;&#65533;#J&#65533;8"&#65533;[-&#65533;u&#65533;&#65533;&#65533;&#65533;Z?&#65533;		&#65533;d&#65533;"\&#65533;
%0&#65533;&#65533;&#65533;K&#65533;&=*L&#627;&#65533;O8;&&#65533;3e&#65533;jD&#65533;.D&#65533;T&#65533;QsO&#65533;&#65533;[0&#65533;&#65533;EV;:&#65533;&#65533;s&#65533;&#1409;\{&#65533;&#65533;&#65533;Z&#65533;MQ&#65533;&#65533;J&#65533;&0 W&#1338;&#65533;&#65533;&#547;Uu&#65533;&#65533;}&#65533;&#65533;O_wd&#65533;&#65533;U&#65533;+p&#65533;3~&#65533;iG&#65533;]c&#463;&#65533;UK&#65533;b&#65533;&#65533;g&|9Og&#977;%&#65533;=&#65533;&#65533;&#65533;&#65533;jP&#65533;Q&#65533;&#1716;k&#1199;c&#65533;&#65533;&#65533;Wm&#1778;c&#65533;&#65533;;Ko&#2042;%  !&#65533;
  ,&#65533;  L &#65533;  &#65533;&#65533;&#65533;&#65533;0&#65533;	&#65533;8&#65533;&#891;w&#65533;'&#65533;i&#65533;&#65533;z&#65533;&#44976;&#65533;&#65533;4X&#65533;&#844;&#65533;&#65533;&#65533;&#65533;&#65533;p%&#65533;&#65533;"r&#628;5&#65533;&#65533;\5)&#65533;&#65533;&#65533;&#65533;&#65533;&#65533;&#65533;/&#65533;&#65533;o&#65533;&#65533;L9&#65533;Y&#65533;'&#65533;|N&#65533;&#65533;&#65533;&#65533;&#65533;~&#65533;G&#65533;)W
[|&#65533;&#65533;&#65533;&#65533;v &#65533;&#65533;&#65533;&#65533;r&#65533;qs&#65533;&#65533;&#65533;&#65533;&#65533;&#65533;&#65533;r&#65533;&#65533;&#65533;&#65533;&#65533;Y&#65533;&#65533;&#65533;&#65533;&#65533;&#65533;&#65533;h&#65533;&#65533;x&#65533;&#65533;&#65533;^&#65533;&#65533;&#65533;&#65533;&#65533;&#65533;&#65533;~&#65533;&#65533;&#65533;&#65533;^&#65533;&#65533;&#65533;&#65533;&#65533;&#65533;&#261;t&#65533;&#461;&#65533;w&#65533;l&#65533;&#986;&#65533;&#1415;&#65533;&#1688;&#65533;&#65533;&#65533;&#65533;&#65533;&#65533;&#65533;&#65533;t&#65533;&#65533;&#65533;&#65533;}&#65533;&#65533;&#65533;
&#65533;x&#65533;Zwe&#65533;u &#65533;(&#65533;&#65533;&#65533;=Y &#65533;0&#65533;vo_&#65533;e@&#65533;5
XO&#65533;&#65533;&#65533;Ud&#65533;&#65533;b&#65533;wC&#65533;&#65533;r&#65533;#&#65533;&&#65533;&#65533;l AN"Q&#65533;Ah/%v&#65533;&#65533;L%&#65533;&#1779;&#65533;0&#65533;&#65533;l&#65533;MHG&#65533;@\&#65533;qhR_&#65533;&#65533;3*&#65533;&#1323;&#65533;^:&#330;&#65533;(&#65533;Or5&#65533;@&#65533;&#1587;w&#1289;-W6E&#65533;&#65533;&#65533;&#65533;&#65533;&#65533;v#&#65533;_h&#65533;&#65533;&#1690;&#65533;&#65533;|U&#65533;&#65533;&#65533;&#59994;&#65533;
W}&#65533;wqY0&#65533;&#65533;:v&#65533;k&#65533;&#65533;?{&#65533;
&#65533;&#65533;&#65533;&#65533;&#65533;&#65533;'&#65533;v&#65533;&#65533;1&#65533;&#977;J/V]&#65533;&#65533;^&#1328;&#65533;&#65533;>&#65533;&#65533;v&#65533;&#1649;&#65533;&#65533;m&#65533;L&#65533;&#65533;`~&#65533;&#65533;:uq&#15879;&#901;&#65533;r(&#65533;q$  !&#65533;
  ,&#65533;  @ &#65533;  &#65533;&#65533;&#65533;&#65533;0J'&#65533;&#65533;&#65533;&#65533;&#827;&#65533; &#65533;&#65533;&#65533;7&#65533;&#65533;u&#65533;,&#65533;&#65533;&#65533;&#65533;&#65533;&#65533;L&#65533;&#65533;&#65533;&#65533;d&#907;&#65533;&#65533;&#65533;4,#&#65533;&#65533;J&#65533;<&&#65533;.&#65533;@&#65533;Z&#65533;&#1580;v&#65533;&#65533;J3&#65533;&#65533;&#65533;-&#65533;3:&#65533;&#65533;&#65533;&#65533;<.&#65533;&#65533;&#65533;&#65533;v&#65533;&#65533;G&#65533;&#65533;Oj&#65533;|&#65533;&#65533;&#65533;x&#65533;&#65533;&#65533;2&#65533;&#65533;ru&#65533;&#65533;s&#65533;gf&#65533;&#65533;&#65533; &#65533;&#65533;|&#65533;&#65533;]&#65533;&#65533;&#65533;p &#65533;&#65533;&#65533;&#65533;&#65533;&#65533;&#65533;oZef&#65533;w&#65533;t&#65533;&#65533;i&#65533;&#65533;&#65533;'&#65533;Z&#65533;&#65533;&#65533;&#65533;Z&#65533;&#65533;t&#65533;&#744;&#65533;&#65533;&#65533;&#65533;&#65533;&#65533;W&#65533;&#65533;]&#65533;X&#65533;Y&#65533;&#65533;U&#65533;&#65533;&#65533;&#65533;a&#65533;&#65533;^
V&#65533;&#65533;]&#65533;&#65533;X&#65533;&#65533;&#65533;&#65533;&#65533;e&#65533;&#65533;&#65533;!(&#65533;&#65533;&#65533;&#65533;jA&#65533;&#65533;&#65533;}
&#65533;qaX&#65533;B&#65533;&#65533;0
&#65533;&#65533;&#1105;&#65533;&#65533;+&#65533;0&#65533;# &#65533;`&#65533;*"?&#65533;&#65533;&#65533;2`Js&#65533;l&#65533;&#65533;&#65533;5 &#65533;dh3K&#65533; <&#65533;&#65533;&#65533;&#65533;&#977;9Q@&#65533;&#65533;Qx{&#65533;&#65533;S&#65533;&#1307;qv&#1674;&#65533;*&#65533;&#65533;&#1430;pU&#65533;&#65533; !P4&#65533;B=&#65533;&#65533;&#65533;&#65533;A&#886;&#65533;-4&#65533;&#1783;g&#65533;~&#1099;W
_(&#65533;&#65533;&#65533;&#65533;`%&#65533;I\D&#65533;&#65533;Oh&#65533;*.&#65533;x&#65533;&#65533;&#65533;/&#65533;&#65533;|# !&#65533;
  ,&#65533;  i &#65533;  &#65533;&#65533;&#65533;&#65533;0&#65533;I&#65533;&#65533;8&#65533;&#65533;&#65533;&#65533;`(&#65533;&#65533;h&#65533;(S&#65533;l&#65533;&#65533;n,;&#65533;l&#65533;&#65533;&#65533;&#65533;|&#65533;&#65533;&#65533;Q.H,S&#227;r&#65533;\:&#65533;P@3&#65533;R&#65533;&#1563;5&#65533;&#55222;^\xL6e&#65533;&#65533;&#1949;&#65533;n6&#65533;&#65533;&#65533;&#65533;&#65533;~&#65533;&#65533;&#65533;&#65533;&#65533;&#65533;&#65533;&#65533;str&#65533;2u&#65533;1&#65533;&#65533;&#65533;&#65533;&#65533;H&#65533;&#65533;&#65533;&#65533;&#65533;&#65533;&#65533;&#65533;zu&#65533;&#65533;&#65533;&#65533;&#65533;&#65533;g&#65533;&#65533;&#65533;&#65533;&#65533;&#65533;&#65533;&#65533;&#65533;o&#65533;&#65533;&#65533;~`&#65533;&#65533;&#65533;&#65533;&#65533;&#65533;&#65533;&#65533;&#65533;&#65533;&#65533;&#65533;&#65533;&#65533;p&#65533;&#65533;&#472;koR&#65533;&#853;&#65533;&#65533;&#65533;}&#65533;&#65533;v&#65533;&#65533;w&#65533;&#65533;&#65533;|&#65533; &#65533;&#65533;&#65533;&#65533;&#65533;{&#65533;&#65533;&#65533;l&#65533;&#65533;&#65533;|&#65533;&#65533;&#65533;&#65533;&#65533;&#65533;&#65533;&#65533;&#65533;&#65533;&#65533;&#65533;&#65533;
&#65533;9&#65533;'&#65533;&#1472;&#65533;&#65533;&#65533;!FO&#197;&#65533;&#65533;&#65533;&#65533;H&#65533;&#65533;<&#65533;*&#65533;"PM&#65533;&#65533;,
&#65533;&#65533;X@&#65533;&#65533; &#65533;D	j$&#727;0c&#668;I&#65533;&#65533;E?gL&#65533;pSO&#986;y~&#65533;&#65533;q&#65533;&#65533;&#65533;&#65533;C&#65533;&#65533;)K_&#65533;&#65533;&#65533;&#1399;&#65533;@5Yk:5+&#65533;&#65533;^KVKV&#65533;&#946;&#65533;&#418;&#65533;O&#65533;&#65533;Z&#65533;~5&#65533;fOok&#65533;&#65533;&#65533;&#65533;&#65533;&#65533;lL&#65533;&#65533;\&#65533;&#65533;&#65533;[&#65533;&#65533;&#65533;T@b	k7c&#65533;&#65533;&#1710;&#65533;&#65533;~
6s^&#65533;&#65533;-u&#65533;t3N&#1256;&#65533;^&#65533;,u&#65533;&#1006;&#65533;&#706;m
l&#1998; ;v&#65533;&#65533;f&#65533;&#65533;{&#65533;q&#335;&#65533;&#65533;&#65533;&#178;&#65533;&#65533;C&#976;|&#65533;u&#1371;&#65533;F&#65533;&#65533;lk&#65533;&#65533;&#65533;&#464;&#65533;xy&#65533;&#65533;&#65533;KR&#65533;=d&#65533;&#65533;Q&#65533;o }&#65533;}
&#65533;&#65533;o}?&#65533;&#65533;c$  !&#65533;
  ,&#65533;  F &#65533;  &#65533;&#65533;&#65533;&#65533;0&#681;&#65533;8g&#65533;&#65533;&#65533;&#65533;'&#65533;OH&#65533;h&#65533;&#65533;l&#65533;n,&#65533;L&#65533;&#65533;&#65533;&#65533;h&#65533;&#65533;&#65533;&#65533;&#65533;&#65533;~&#65533;&#65533;&#65533;&#65533;&#65533;0&#65533;P&#65533;3&#65533;R&#65533;*+vl5&#65533;&#65533;xL.&#65533;&#65533;&#65533;z-&#65533;&#65533;&#65533;8&#65533;&#65533;&#65533;^&#65533;&#65533;{=?&#65533;&#16385;&#65533;|}x&#65533;&#65533;&#65533;~&#65533;&#65533;x&#65533;&#65533;&#65533;h&#65533;&#65533;&#65533;&#65533;&#65533;o{&#65533;&#65533;&#65533;&#65533;&#65533;&#65533;&#65533;&#65533;&#65533;&#65533;&#65533;&#65533;n&#65533;&#65533;&#65533;&#65533;tu&#65533;&#65533;
&#65533;&#65533;&#65533;&#65533;&#65533;&#65533;&#65533;x^&#65533;&#65533;&#65533;&#65533;
~&#65533;q&#65533;&#65533;&#65533;&#65533;i&#65533;&#65533;&#65533;&#65533;&#65533;g&#1305;&#65533;&#1489;&#65533;&#65533;&#65533;&#65533;&#65533;&#65533;&#65533;&#65533;&#65533;&#65533;e&#65533;&#18771;j&#65533;&#65533;&#65533;o&#65533;&#65533;&#65533;/&#65533;b\&#65533;&#65533;&#65533;&#65533;~&#65533;&#65533;&#65533;&#65533;t&#65533;X&#65533;4&#65533;
$&#65533;&#65533;]C2&#389;{x&#65533;&#65533;&#331;3j&#65533;8&#65533;&#65533;8&#65533;j&#65533;&#65533;if&#65533;&#65533;2 3Q&#65533;" J&#65533;&#65533;&#65533;sYIS&#65533;H&#65533;&#65533;&#65533;&#65533;f&#65533;~{&#65533;&#65533;&#65533;&#65533;b &#65533;6*]&#65533;&%&#1255;&#65533;|n&#1042;&#65533;&#1231;.f&#65533;&#65533;&9&#65533;P&#65533;x[O&#65533;9&#65533;&#65533;&#65533;V!&#65533;8&#65533;&#65533;&#65533; &#65533;\&#65533;&#65533;)&#65533;H &#65533;>z00&#65533;Uk;&#65533;&#65533;&#65533;P	&#65533;=xxU/&#65533;m+n&#65533;x&#65533;!&#65533;#&#65533;&#65533;&#65533;&#65533;&#1246;&#921522;:&#65533;i&#65533;`&#65533;&#65533;2Jm%&#65533;q&#65533;N&#65533;:w&#1101;&#65533;&#65533;&&#65533;&#65533;&#65533;n#&#407;&#65533;&#65533;;&#65533;&#65533; !&#65533;
  ,&#65533;  F &#65533;  &#65533;&#65533;&#65533;&#65533;0&#65533;I&#65533;&#65533;&#65533;&#65533;&#65533;&#65533;^(&#65533;d&#65533;&#65533;fj&#65533;j&#65533;&#65533;&#65533;l&#65533;o&#65533;&#65533;&#65533;&#65533;&#65533;1`&#65533;'&#65533;&#65533;Ad&#65533;&#65533;4G&#65533;'%*&#65533;P&#65533;&#65533;+&#1441;&#65533;.o.&#65533;&#65533;&#65533;z&#65533;n&#65533;&#65533;f&#65533;,&#65533;&#65533;&#65533;&#65533;&#65533;&#65533;n!&#65533;)z&#65533;&#65533;&#65533;~&#65533;&#65533;&#65533;&#65533;k~&#65533;&#65533;&#65533;&#65533;&#65533;d&#65533;&#65533;&#65533;e&#65533;&#65533;w&#65533;&#65533;&#65533;fL]@&#65533;&#65533;&#65533;l&#65533;&#65533;&#65533;&#65533;h &#65533;&#65533;&#65533;&#65533;&#65533;&#65533;&#65533;dta&#65533;&#65533;&#65533;(&#65533;&#65533;&#65533;&#65533;&#65533;&#65533;&#65533;&#65533;&#65533;&#65533;&#65533;w&#65533;i
&#65533;&#1087;&#1147;&#65533;n&#65533;&#65533;&#65533;&#65533;&#65533;&#65533;&#65533;y&#65533;&#65533;n&#65533;&#65533;&#65533;&#65533;&#65533;&#65533;&#65533;&#65533;&#65533;{&#65533;l&#65533;&#65533;&#65533;&#65533;&#65533;&#883;&#65533;&#65533;n&#65533;&#65533;&#65533;&#65533;&#65533;q&#65533;p&#65533;&#65533;&#65533;p
&#65533;Ig0&#65533;&#65533;`&#65533;&#65533;&#65533;&#65533;&#65533;&#65533;w&#65533;&#65533;L&#65533;&#65533;7'$B&#65533;H&#65533;&#65533;A&#65533;&#65533;&#1465;C&#65533;&#65533;<&#65533; `+&#65533;&#859;8&#65533;&#65533; &#65533;&#65533;&#65533;&#65533;&#65533;&#65533;&#65533;&#65533;&#65533;&#65533;&#65533;D&#65533;&#65533;&#65533;&#1170;0&#65533;y:R&#65533;1&#65533;&#65533;5uJ`&#65533;G&#65533;E&#172;&#65533;2R&#65533;a[&#65533;&#1865;S*+o!&#65533;w5&#65533;U:v&#65533;&#65533;m&#65533;io_&#65533;&#65533;n&#65533;&#65533;+j&#65533;&#65533;X&#65533;&#65533;&#65533;k&#65533;m&#65533;&#65533;#/@&#65533;&#65533;2&#65533;R0g&#65533;&#65533;&#65533;Ig&#988;#V2	Uv&#65533;&#65533;&#65533;u&#1848;t&#65533;B`K"&#65533;G&#65533;&#65533;;ngH  !&#65533;
  ,&#65533;  : &#65533;  &#65533;&#65533;&#65533;&#65533;0>!&#65533;&#65533;&#65533;&#65533;&#891;&#65533;&#65533;&#65533;!i&#65533;((&#65533;,&#65533;&#65533;&#65533;&#65533;&#65533;'&#65533;6&#65533;&#65533;&#65533;&#855;&#65533;&#65533;pH,&#65533;&#548;r&#65533;l}&#65533;&#65533;I&#65533;Z&#65533;&#65533;g4&#65533;&#65533;z&#65533;^&#65533;&#65533;&#65533;&#65533;&#65533;&#65533;/&#65533;&#65533;&#65533;~K&#65533;:>R&#65533;&#65533;{|&#65533;&#65533;`q&#65533;sf5&#65533;&#65533;]}&#65533;Wnoj&#65533;d&#65533;&#65533;hz&#65533;&#65533;&#65533;W
&#65533;Umn&#65533;T&#65533;m&#65533;L&#65533;&#65533;&#65533;KSE &#65533;&#65533;A&#65533;H
i&#65533;z&#65533;&#65533;&#65533;B&#65533;D&#65533;G&#65533;C&#65533;&#65533;&#915;&#484;&#65533;&#65533;&#65533;&#65533;&#1448;&#65533;H&#65533;&#65533;C&#65533;&#65533;&#1234;N&#65533;&#65533;&#65533;&#65533;H&#65533;F&#65533;&#65533;&#65533;&#24053;&#65533;&#65533;&#1845;&#65533;&#65533;&#65533;t&#65533; &#65533;&#65533;&#65533;YP&#65533;&#65533;&#65533;E
&#65533;3&#65533;&#65533;&#1825;y&#65533;&#65533;&#65533;$&#65533; v&#1160;&#65533;&#65533;k&#65533;_&#65533;E&#65533;&#65533;)&#65533;&#65533;J&#200;&#934;5&#65533;&#1450;&#65533;1\&#65533;&#65533;\\wa&#65533;&#65533;69&#65533;&#65533;&#65533;&#65533;Z:&#65533;&#65533;&#65533;&#65533;&#32338;A&#65533;&#65533;&#65533;&#65533;R[Q&#65533;&#65533;% &#65533;&#65533;y&#65533;j*2Y&#65533;[]&#65533;1@6)&#1011;&#65533;&#806;D&#726;&#65533;76&#65533;^&#65533;jh&#65533;&#65533;r&#65533;&#426;&#65533;&#65533;&#65533;o3&#65533;&#65533;Ko&#7809;&#65533;&#65533;I&#65533;&#65533;&#65533;&#65533;&#65533;&#65533;
y&#65533;&#65533;
$c&#65533;&#65533;Y&#65533;&#65533;}=&#65533;&#65533;&#65533;Gi&#1245;1&#65533;&#1969;ZG&#65533;&#65533;a&#65533;J  !&#65533;
  ,&#65533;  M &#65533;  &#65533;&#65533;&#65533;&#65533;0:!&#65533;&#65533;8&#65533;&#65533;&#65533;`(&#65533;d9rf&#65533;j&#65533;/&#975;L&#1994;&#65533;&#65533;&#65533;&#65533;>0H,&#65533;&#65533;&#65533;!&#65533;6cOgtJ&#65533;UM&#65533;+&&#65533;&#65533;p&#65533;JaL.&#65533;&#65533;&#65533;z&#65533;^&#65533;A&#65533;&#65533;&#65533;&#65533;=&#65533;{G&#65533;&#65533;&#65533;&#65533;&#65533;hzy&#65533;&#65533;&#65533;&#65533;&#65533;&#65533;&#65533;&#65533;&#65533;j_.&#65533;&#65533;&#65533;&#65533;&#65533;rv &#65533;&#65533;m&#65533;&#65533;&#65533;ly&#65533;&#65533;&#65533;vl&#65533;&#65533;&#65533;&#65533;&#65533;&#65533;&#65533;c|&#65533;&#65533;&#65533;&#65533;&#65533;S&#65533;&#65533;&#65533;c&#65533;&#65533;&#65533;
&#434;
u&#271;&#65533;cqe&#65533;&#625;&#65533;&#65533;&#1355;&#65533;&#65533;&#1601;u&#65533;&#65533;n&#65533;~&#65533;&#65533;&#65533;&#65533;mb&#65533;&#65533;&#65533;&#65533;&#65533;&#65533;&#65533;&#65533;&#65533;&#65533;v&#65533;&#65533;g&#65533;j&#65533;&#65533;&#65533;f&#65533;&#65533;&#65533;&#65533;&#65533;B&#65533;&#65533;&#65533;_&#65533;:r<S&#65533;a&#65533;&#65533;&#65533;M4#-&#65533;c&#65533;&#65533;e&#65533;yF&#65533;&#467;(Sf`r&#768;_&#65533;Tr&#65533;)s@&#65533;86&#65533;&#65533;&#65533;&#65533;aF &#65533;f&#65533;&#16849;&#65533;5R*&#65533;&#65533;&#65533;`(&#65533;&#65533;4&#65533;
b&#1129;Xe&#65533;y&#65533;&#285;#&#65533;&#65533;&#65533;&#52822;i~u&#65533;o&#65533;&#65533;&#65533;d&#65533;n&#65533;&#1107;XRnS&#65533;vt&#65533;h/&#2047;f-&#41819;&#65533;0&#65533;&#65533;?&#65533;2&#65533;X>g&#65533;&#65533;f5&#65533;&#65533;d&#65533;./&#65533;&#65533;9B&#65533;&#65533;9&#65533;=&#65533;&#65533;e&#65533;&#65533;f@zN&#65533;&#65533;&#65533;^&#65533;&#65533;&#1861;6l=&#65533;&#65533;&#65533;&#65533;f7&#65533;S&#65533;&#65533;&#65533;=|&#65533;&#65533;&#1375;Q&#65533;&#65533;-&#65533;I&#65533;&#65533;Q&#65533;/&#65533;}zu&#65533;F&#65533;&#65533;# !&#65533;
  ,&#65533;  J &#65533;  &#65533;&#65533;&#65533;&#65533;0&#65533;I&#65533;&#65533;8&#65533;&#65533;&#65533;&#65533;&#65533;d9&#65533;h&#65533;&#65533;&#65533;&#638;-,C&#65533;<&#1526;&#65533;&#65533;&#65533;&#65533;&#65533;@SP7&#65533;&#65533;&#65533;&#65533;#&#65533;\n&#65533;&#65533;4j&#65533;R+&#65533;&#65533;$&#65533;&#65533;&#65533;I0'&#65533;+hs&Ph&#65533;&#65533;&#65533;|N&#65533;&#65533;&#65533;&#65533;#(&#65533;&#65533;fy{&#65533;w&#65533;&#65533;&#65533;&#65533;m &#65533;&#65533;&#65533;&#65533;&#65533;&#65533;&#65533;r&#65533;&#65533;p@ltz&#65533;&#65533;&#65533;&#65533;&#65533;&#65533;&#65533;&#65533;&#65533;uhw&#65533;i&#65533;&#65533;u&#65533;&#65533;&#65533;&#65533;o&#65533;&#65533;&#65533;&#65533;&#65533;&#65533;&#65533;&#65533;&#65533;yzz&#65533;&#65533;&#65533;i&#65533;&#65533;&#65533;&#65533;
&#401;&#65533;&#717;&#65533;&#65533;&#65533;&#969;&#65533;&#65533;&#65533;&#65533;y&#1608;&#65533;&#65533;&#65533;&#65533;&#65533;&#65533;&#65533;v&#65533;&#41915;&#65533;&#65533;&#65533;}&#65533;&#65533;&#65533;&#65533;&#65533;&#65533;&#65533;&#65533;&#65533;&#65533;S%&#65533;&#1066;&#65533;&#65533;&#65533;P&#65533;&#1050;y&#65533;@'&#65533;&#65533;&#65533;K&#65533;&#65533;&#65533;c&#65533;&#65533;C>9&#65533;&#65533;\&&#65533;!&#65533;&#65533;&#65533;&#65533;H7d 4cx&#65533;&#65533;&#65533;>)ObT&#65533;3K8&#65533;&#65533;&#65533;&#65533;c&#65533;J~&#65533;z&#65533;fi&#1239;&#65533;b&#65533;&#65533;!&#1383;&#65533;5&#65533;&#65533;&#65533;&#65533;<Uu6&#65533;%&#65533;k&#65533;jW3&#65533;&#65533;&#1232;Y&#65533;&#65533;`&#65533;&#65533;&#65533;<&#65533;&#65533;&r&#65533;T&#65533;f&#65533;&#65533;&#65533;&#65533;5&#65533;&#65533;&#134;&#65533;M&#65533;W&#65533;Z&#65533;&#65533;&#65533;&#65533;
K&#65533;&#65533;%&#65533;bf&#65533;7&#65533;&#65533;&#874;&#65533;&#65533;&#65533;<&#65533;&#65533;&#65533;&#65533;;&#65533;
&#65533;Lk/&#65533;QS&#65533;&#65533;&#65533;5&#1780;s&#65533;&#65533;&#1861;&#65533;n/&#65533;&#65533;&#65533;M<2&#65533;&#65533;&#339;#&#65533;:v&#65533;&#65533;&#65533;A#w2=z&#65533;&#65533;H&#65533;&#65533;n=&#65533;&#65533;  !&#65533;
  ,&#65533;  H &#65533;  &#65533;&#65533;&#65533;&#65533;0!&#65533;&#65533;&#65533;&#65533;&#827;g&#65533;'&#65533;dijg*&#65533;j{&#65533;n,&#65533;L&#65533;&#65533;-&#65533;z&#65533;&#65533;&#65533;&#65533;$&#65533;&#65533;&#65533;Ur&#65533;&#65533;!&#65533;&#65533;'#&#65533;&#65533;&#65533;&#65533;*V&#65533;&#65533;>&#65533;^8"&#65533;(&#65533;&#65533;z&#65533;n&#65533;&#65533;&#65533;m&#65533;&#65533;:&#65533;&#65533;&#65533;&#65533;cf|&#65533;&#65533;&#65533;&#65533;&#65533;&#65533;&#65533;&#65533;s&#65533;&#65533;~y&#65533;&#65533;&#65533;&#65533;&#65533;|&#65533;&#65533;&#65533;&#65533;&#65533;&#65533;&#65533;&#65533;&#65533;&#65533;&#65533;&#65533;&#65533;&#65533;&#65533; &#65533;&#65533;&#65533;p&#65533;&#65533;&#65533;&#65533;&#65533;&#65533;&#65533;&#65533;&#65533;&#65533;
x&#65533;&#65533;&#65533;&#65533;&#65533;&#65533;y&#338;&#65533;&#65533;&#614;&#65533;&#930;x&#65533;iw&#65533;&#1249;&#65533;&#65533;&#65533;&#65533;&#65533;&#65533;&#65533;&#65533;&#65533;&#65533;&#65533;s&#65533;&#65533;&#65533;&#65533;&#65533;m&#65533;m&#65533;&#65533;s&#65533;&#65533;&#65533;&#65533;n
&#65533;&#65533;&#65533;H&#65533;[4&#65533;&#65533;&#65533;-Ps&#65533;&#3204;&#65533;&#1589;&#65533;H&#65533;&#65533;&#65533;&#65533;&#65533;&#65533;Y&#65533;&#65533;&#65533;&#65533;&#10508;&#65533;`I&#65533;&#18701;&&#16193;&#65533;L &#65533;V&#65533;^&#65533;&#65533;	"&#65533;;2S&#65533;&#65533;f&#65533;;&#65533;@&#65533;
:%&#1123;\L2&#65533;83&#65533;&#985;6&#65533;-&#65533;&#65533;&#1730;&#65533;AP&#65533;
`&#65533;&#65533;L&#65533;&#65533;&#65533;&#65533;&#65533;/&#65533;OI&#65533;J&#755;&#65533;&#1697;Z&#65533;u2.&#65533;i`&#65533;&#65533;&#65533;&#1175;&#65533;&#65533;&#65533;&#65533;&#65533;Qh&#1335;D&#65533;&#65533;&#65533;&#65533;Lc&#463;T
&#65533;&#65533;0&#65533;&#405;	O&#65533;9&#65533;&#65533;>&#65533;&#65533;&#65533;&#65533;L&#65533;&#65533;h+&#65533;K&#65533;n&#65533;J&#65533;&#65533;C.[&#65533;&#65533;5&#65533;&#65533;8H&#65533;N&#65533;w&#65533;&#1021;&#65533;&#65533;&#65533;do !&#65533;
  ,&#65533;  6 &#65533;  &#65533;&#65533;&#65533;&#65533;0*!&#65533;&#65533;&#65533;&#65533;&#65533;s&#65533;`(V&#65533;h:&#65533;&#65533;j&#65533;n&#65533;&#65533;LwT&#65533;&#65533;|&#65533;&#65533;&#65533;&#65533;pH,m&#65533;2y&#65533;&#65533;&#1064;t&#65533;[2IW&#65533;&#65533;&#65533;z&#65533;&#65533;,$,Fm&#65533;&#65533;zWng&#65533;n@&#65533;&#65533;&#65533;&#65533;-&#65533;&#65533;7&#65533;?&#65533;&#65533;&#65533;C~&#65533;Qwy&#65533;R&#65533;&#65533;P|&#65533;&#65533;D&#65533;&#65533;<p&&#65533;&#65533;&#65533;&#65533;&#65533;E&#65533;&#65533;&#65533;&#65533;F&#65533;&#65533;&#65533;&#65533;&#65533;&#65533;B}&#65533;&#65533;&#65533;&#65533;@&#65533;&#65533;&#65533;>&#65533;&#65533;&#65533;r&#65533;}&#65533;&#65533;&#65533;&#65533;\&#65533;&#65533;
&#65533;&#65533;&#65533;=&#65533;&#65533;p&#65533;&#65533;&#65533;&#65533;U&#65533;&#813;&#65533;:&#1292;&#65533;>&#1181;&#65533;&#65533;&#65533;:&#65533;&#65533;&#65533;&#65533;&#65533;&#1515;r&#65533;&#65533;l&#65533;&#65533;&#65533;&#65533;&#65533;k&#65533;&#65533;&#65533;&#359;\ &#65533;`&#65533;*&#65533;&#133;u&#43611;&#65533;c&#65533;1y@@&#65533;cP&#284;D&#65533;&#65533;1pH&#65533;&#65533;>~&#65533;&#65533;&#65533;&#65533;&#65533;&#65533;&#456;;B&#65533;&#65533;&#65533;_'&#65533;R`k1\ }!D&#65533;&#65533;?&#65533;).&#1321;rM&#65533;&#65533;&#65533;&#65533;$&#526;[&#65533;vi&#65533;c!&#65533;i&#65533;&#65533;&#65533;&#65533;&#65533;&#65533;TlE&#65533;s0&#65533;L&#65533;&#65533;Hv&#1254;k&#65533;[&#65533;p&#65533;3&#65533;&#65533;?&#65533;"&#65533;P&#65533;V&#65533;It&#65533;T<&#65533;&#65533;&#65533;Z&#65533;&#65533;m3&#65533;&#65533;&#65533;e"'>\YLg&#468;AO&#834;&#65533;i&#1183;&#65533;&#65533;>&#65533;:&#65533;&#65533;$&#65533;[&#65533;&#1580;&#65533;o&#65533;&#780;c&#65533;>&#65533;&#65533;5&#65533;&#65533;&#65533;&#65533;v1|E&#65533;&#65533;8%  !&#65533;
  ,&#65533;  G &#65533;  &#65533;&#65533;&#65533;&#65533;0!&#65533;&#65533;X&#65533;&#827;&#65533;`xmbY&#65533;f&#65533;j;&#65533;&#65533;&#65533;&#65533;43&#65533;&#65533;&#65533;&#65533;&#65533;&#65533;&#65533;&#65533;&#65533;$&#65533;&#65533;F2&#65533;l6&#65533;N4*&#65533;Z&#65533;&#65533;&#65533;4&#65533;&#65533;rm&#2032;x<!g&#65533;&#65533;@ Ph&#65533;&#65533;&#65533;|N&#65533;&#65533;&#1994;&#65533;~&#65533;&#65533;&#65533;f3k&#65533;
B&#65533;d&#65533;}&#65533;&#65533;mV&#65533;%&#65533;F&#65533;&#65533;)j&#65533;&#65533;n&#65533;O&#65533;&#65533;{&#65533;&#65533;&#65533;&#65533;&#65533;&#65533;o&#65533;&#65533;&#65533;&#65533;&#65533;&#65533;&#65533;&#65533;&#65533;u&#65533;&#65533;&#65533;ql&#65533;&#65533;&#65533;&#65533;&#254;&#65533;&#377;&#65533;&#65533;&#65533;&#65533;&#65533;&#542;&#65533;w&#65533;&#1040;&#65533;&#1401;yu&#65533;&#1566;&#65533;r&#65533;&#65533;sr&#65533;&#65533;&#65533;j&#65533;&#65533;&#65533;&#65533;&#65533;r&#65533;&#65533;&#65533;&#65533;s&#65533;&#65533;|&#65533;&#65533;v&#65533;k&#65533;u&#65533;&#65533;N&#65533;&#65533;  d&#65533;&#65533;&#65533;w&#65533;d&#65533;+H&#65533;!~&#65533;,&#65533;&#65533;&#65533;*&#65533;&#327;&#65533;&#1925;&#65533;x&#65533;#:&#65533;z&#65533;5@&#626;&#65533;&#534;&#65533;&#65533;i&#65533;%&#65533;=k8&#65533;&#65533;&#1510;&#65533;&#918;&#65533; $
@&#65533;^&#65533;&#65533;7&#65533;&#65533;&#65533;yN):&#65533;&#65533;&#65533;F&#65533;xs!&#65533;5&#65533;b&#65533;&#65533;u&#65533;U&#65533;B5-&#65533;&#65533;&#65533;&#65533;G&#1620;'&#65533;F&#65533;<&#65533;&#65533;&#65533;j!&#65533;&#65533;&#65533;*;&#65533;+&#830;~&#65533;&#65533;&#65533;9e&#65533;}&#65533;&#65533;,L7n&#65533;&#65533;Pe
&#65533;^n&#65533;h&#65533;e&#65533;s&#40729;re&#1179;EsQ&#65533;&#65533;uk&#1057;a&#65533;-&#65533;&#65533;&#65533;VpS&#65533;M&#65533;w&#65533;N&#65533;3A}&#65533;x&#65533;&#1716;&#65533;&#65533;^Dy&#65533;F&#65533;3&#65533;&#65533;#9&#65533;/	  !&#65533;
  ,&#65533;  J &#65533;  &#65533;&#65533;&#65533;&#65533;0&#65533;H&#65533;&#65533;x&#65533;&#827;w&#65533;'&#65533;UH&#65533;(`&#65533;l&#65533;&#65533;
&#65533;1mC&#65533;m&#65533;&#65533;&#65533;&#65533;&#65533;&#65533;%&#65533;&#65533;&#65533;29Z2&#65533;&#65533;(&#65533;)&#65533;P&#65533;&#65533;+v&#65533;&#65533;R&#65533;&#65533;8&#65533;!&#65533;&#65533;h&#65533;&#1596;&&#65533;&#65533;&#65533;@&#65533;&#65533;-&#65533;z&#65533;&#65533;&#65533;&#65533;Kzrd{&#65533;&#65533;&#65533;&#65533;&#65533;&#65533;&#65533;&#65533;&#65533;&#65533;&#65533;q&#65533;&#65533;&#65533;&#65533; v#&#65533;&#65533;@&#65533;&#65533;&#65533;
&#65533;&#65533;&#65533;&#65533;{&#65533;&#65533;&#65533;&#65533;&#65533;&#65533;&#65533;&#65533;&#65533;f&#65533;&#65533;&#65533;&#65533;&#65533;&#65533;&#65533;&#65533;&#65533;&#65533;&#65533;&#365;&#65533;&#65533; &#65533;&#65533;&#425;&#65533;&#65533;&#65533;&#65533;
&#65533;&#1488;&#65533;&#65533;&#1738;&#65533;&#1839;&#65533;&#65533;&#65533;&#65533;&#65533;&#65533;&#65533;&#65533;&#65533;&#65533;z&#65533;&#1753;&#65533;&#445;&#65533;&#65533;&#65533;&#65533;&#65533;&#65533;&#65533;&#65533;&#65533;&#65533;&#65533;&#65533;&#65533;&#65533;
(p&#65533;&#65533;&#65533;&#65533;&#65533;M&#65533;&#65533;!8&#65533;}\&#65533;&#65533;0s&#65533;,&S@P&#65533;c&#65533;&#65533;&#1752;5S&#65533;V&#595;&#65533;&#65533;\&#65533;nK`&#65533;\zb41cIm4g&#65533;4&#65533;&#65533;e#&#65533;d&#1523;&#65533;&#65533;&#65533;2C&#65533;&#65533;&#65533;N&#65533;5&#65533;&#65533;,u&#65533;FAS&#65533;e]d&#65533;dW&#65533;$am&#65533;&#1313;&#65533;X&#65533;X.&#65533;&#65533;&#65533;&#65533;&#65533;caI&#65533;t&#65533;+9&#65533;"&#65533;&#65533;&#65533;nD&#65533;b&#65533;n-%6&#65533;&#65533;D|!&#65533;&#65533;&#65533;A&#65533;7X&#65533;na&#65533;Tblh-X&#65533;;&#65533;&#65533;&#65533;&#65533;@&#65533;N4E&#65533;M;8\@&#65533;&#65533;&#1194;&#65533;&#142;&#65533;&#65533;6&#65533;1&#65533;&#65533;&#65533;6&#65533;.&#65533;&#65533;&#65533;2&#65533;8&#65533;>&#65533;&#65533;&#65533;<Js&#65533;&#597;G/3]E&#65533;&#65533;&#1451;?&#65533;;vw&#65533;o&#65533;k&#65533;&#65533;&#65533;Iy&#65533;&#35280;_&#65533;&#65533;}l&#65533;}5&  !&#65533;
  ,&#65533;  G &#65533;  &#65533;&#65533;&#65533;&#65533;&#65533;&#65533;H&#65533;&#65533;&#65533;&#827;_&#65533;'&#65533;PH&#65533;&#65533;&#65533;&#65533;&#65533;&#702;&#65533;&#975;L&#1994;&#65533;&#65533;|&#65533;&#65533;*($&#65533;&#65533;#r&#65533;l&#65533;,%46&#65533;Z&#65533;X&#65533;4&#65533;&#65533;rA&#2032;xL&#65533;&#65533;&#65533;g&#65533;a&#65533;n&#65533;&#65533;&#65533;|No&#65533;#&#65533;&#65533;&#65533;&#65533;(&#65533;gGkazy&#65533;S&#65533;&#65533;&#65533;u&#65533;&#65533;n&#65533;$&#65533;&#65533;&#65533;t}y&#65533;r&#65533;&#65533;p&#65533;&#65533;&#65533;&#65533; &#65533;&#65533;&#65533;&#65533;&#65533;&#65533;&#65533;n&#65533;&#65533;&#65533;&#65533;{}&#65533;c&#65533;&#65533;s&#65533;&#65533;q&#65533;&#65533;&#65533;&#65533;r&#65533;&#65533;&#65533;&#65533;&#65533;r&#65533;&#637;&#65533;&#65533;&#65533;&#795;&#65533;&#65533;&#65533;&#1140;&#65533;&#65533;&#65533;&#1650;~m&#65533;&#1851;&#65533;&#65533;&#65533;&#65533;~&#65533;&#65533;s&#65533;t&#65533;&#65533;o&#65533;&#65533;&#65533;&#65533;&#65533;&#65533;&#65533;&#65533;&#65533;&#65533;&#65533;&#65533;&#65533;.&#65533;k&#1344;y&#65533; &#65533;&#65533;W&#65533;&#65533;%QO&#65533;&#65533;hg&#65533;R&#65533; ]&#65533;&#65533;p&#65533;b&#1267;&#1088;&#65533;<&#65533;BSY&#65533;&#65533;&#65533;&#65533;@&#65533;&#65533;&#65533;j&#65533;&#65533;Ea&#65533;-&#65533; -Y&#65533;_&#65533;5&#65533;&#65533;u&#65533;` &#65533;	No&#65533;Jz&#65533;&#65533;7TV&#65533;&#65533;&#65533;gP&#65533;&#65533;&#65533;C&#65533;5(&#1010;&#65533;`e&#65533;v-&#65533;&#65533;n&#65533;F&#65533;K&#65533;&#1814; &#65533;-'&#65533;@&#1911;A&#65533;&#65533;g/,&#65533;&#65533;&#65533;&#65533;J&#65533;"b&#65533;&#65533;&#65533;|L&#65533;&#896;F&#65533;&#65533;^&#65533;L&#65533;Z]#z&#65533;1&#65533;&#65533;C&#65533;]&#65533;z!&#65533;?&#65533;&#65533;&#65533;&#65533;&#65533;&#65533;5&#65533;&#1014;&#65533;&#65533;^&#65533;z&#65533;&#65533;Yx&#65533;&#1213;&#65533;6&#65533;9&#65533;+?&#65533;x&#65533;X&#65533;_&#65533;&#65533;&#65533;
&#65533;*&#1511;d&#65533;&#65533;&#65533;Iw-&#65533;cEN&#65533;wu&#65533;&#65533;&#65533;&#65533;_&#65533;~I&#65533;&#65533;&#65533;}&#65533;/2_H}&#65533;&#65533;M  !&#65533;
  ,&#65533;  q &#65533;  &#65533;&#65533;&#65533;&#65533;0&#697;&#65533;8&#65533;&#891;&#65533;`(&#65533;di&#65533;h&#65533;Yj&#65533;R&#65533;+&#65533;JL&#2026;&#65533;&#65533;|&#65533;&#65533;&#65533;\p&#65533;&#65533;&#65533;#r&#65533;l:&#65533;&#1064;tZ&#65533;"&#65533;&#65533;6&#65533;&#65533;z&#65533;`&#65533;6&#65533;&#65533;&#65533;&#65533;z&#65533;n'&#65533;/3<$&#65533;{{
&#65533;&#1499;&#65533;&#65533;&#65533;&#65533;~+}&#65533;ux &#65533;&#65533;&#65533;&#65533;&#65533;&#65533;|&#65533;z&#65533;&#65533;!&#65533; &#65533;&#65533;&#65533;&#65533;&#65533;&#65533;&#65533;|&#65533;y&#65533;&#65533;&#65533;&#65533;S&#65533;&#65533;y&#65533;&#65533;&#65533;V&#65533;&#65533;&#65533;&#65533;&#65533;&#65533;&#65533;&#65533;&#65533;&#65533;&#65533;&#65533;&#65533;&#65533;&#427;&#65533;&#65533;&#65533;'&#65533;&#891;|&#65533;&#65533;&#65533;&#65533;&#65533;&#65533;&#1556;&#65533;&#65533;&#65533;&#65533;&#65533;&#65533;&#65533;&#65533;&#65533;&#65533;&#65533;&#1307;&#65533;&#65533;&#65533;&#1550;&#65533;&#65533;&#65533;&#408;&#65533;&#65533;&#65533;&#65533;&#65533;&#65533;&#65533;x&#65533;&#65533;&#65533;&#65533;&#65533;&#65533;&#65533;&#65533;&#65533;&#65533;&#991;:t*4 &#65533;tJ&#65533;&#65533;@&#65533;&#65533;3&#65533;&#65533;&#65533;&#65533;&#65533; &#462;&#65533;&#65533;&#65533;&#65533;Wq&#65533;&#595;&#65533;&#65533;aB&#626;%&#65533;"]:&#65533;9&#65533;&#65533;q&#65533;&#65533;7`&#65533;&#65533;h&#65533; &#65533;&#65533;iL@C&#65533;&#65533;&#65533;Vr&#65533;*&#65533;t&#65533;m(UoV	]5&#65533;&#1374;&#65533;v&#65533;9&#65533;&#1580;>c
 @@&#65533;&#65533;&#65533;&#65533;&#65533;n%&#65533;&#65533;\]4&#65533;&#65533;&#65533;&#65533;.&#65533;X&#65533;&#65533;&#65533;&#65533;&#65533;X&#65533;y)&#65533;&#65533;&#65533;x1-&#142;&#65533;	&#65533;\&#65533;&#65533;4&#65533;&#65533;9!&#65533; &#65533;-&#65533;&#65533;&#65533;&#1128;&#65533;&#65533;&#65533;&#65533;&#65533;&#65533;&#65533;&#65533;&#65533;nW&#65533;:&#65533;H&#65533;&#65533;Ae&#65533;j&#65533;Yon&#65533;&#65533;v&#65533;<#&#65533;&#11025;k&#65533;&#65533;&#65533;9&#65533;nJz&#65533;r&#1438;w&#558;]&#65533;k&#65533;x&#65533;&#65533;n<&#65533;&#65533;&#783;r&#65533;}&#65533;&#65533;&#65533;&#65533;?&#65533;;&#65533;&#65533;&#65533;&#65533;&#65533;&#65533;?&#65533;&#65533;P&#65533;&#65533;&#65533;&#65533;&#65533;&#65533;&#65533;&#65533;&#993;6&#65533;O&#65533;&#65533;xB&#65533;&#65533;&#65533;Q&#65533;&#65533;&#65533;&#65533; x&#65533;I&#65533;@&#65533;2&#65533;a"#R&#65533;'&#1681;&#65533;&#65533;!&#65533;&#65533;b~/J&#65533;&#65533;3&#65533;X&#65533;&#65533;o&#65533;&#65533;&#65533;&#65533;&#65533;&#65533;P !&#65533;
  ,&#65533;  E &#65533;  &#65533;&#65533;&#65533;&#65533;&#65533;&#65533;H&#65533;&#65533;8&#65533;&#891;&#65533;`(R&#65533;hj&#65533;V&#65533;&#65533;:&#65533;+&#65533;tm&#65533;r&#65533;&#65533;&#65533;&#65533;&#65533;&#65533;pH,k&#65533;&#65533;%&#65533;d5&#65533;&#1064;&#65533;&#220;J&#65533;K&#65533;&#65533;&#65533;&#65533;&#65533;xL.&#65533;&#65533;&#65533;z&#65533;n&#65533;&#65533;p6;&#65533;Z&#65533;}&#65533;&#65533;3&#65533;|xq&#65533;&#65533;d&#65533;&#65533;
&#65533;&#65533;_w`B{&}}4&#65533;&#65533;&#65533;&#65533;&#65533;a&#65533;&#65533;&#65533;&#65533;&#65533;&#65533;&#65533;i&#65533;&#65533;&#65533;&#65533;&#65533;&#65533;V&#65533;&#65533;&#65533;Q&#65533;^&#65533;&#65533;&#65533;&#65533;b{&#65533;`&#65533;&#65533;&#347;&#424;|&#65533;&#65533;j&#65533;&#65533;&#65533;h &#1178;&#65533;&#65533;&#65533;m&#65533;c&#65533;&#65533;e&#65533;&#65533;_&#65533;n&#65533;&#65533;&#65533;&#65533;&#65533;p|&#65533;&#65533;&#65533;&#65533;&#65533;&#65533;&#65533;&#65533;&#65533;h&#65533;d &#65533;b&#65533;&#65533;&#65533;&#65533; {&#65533;&#65533;%,&#65533;&#65533;&#65533;&#65533;w&#65533;&#65533;&#1867;3j &#263;&#65533;&#65533;&#65533;&#65533;&#65533;G&#65533;d
&#65533;&#65533;&#65533;&#65533;~&#65533;&#804;4&#65533;&#65533;&#65533;@&#65533;&#65533;d&#65533;f&#65533;0&#65533;3&#65533;\&#65533;9&#65533;&#65533;D&#65533;&#65533;6&#65533;h(&#65533;&#65533;&#65533; 
/&#65533;>&#65533;c,&S`WKN&#65533;P&#65533;&#65533;&#65533;&#286;&#65533;&#65533;b&#65533;&#65533;'t&#65533;Y&#65533;r&#65533;\ &#65533;_U&#65533;&#65533;&#65533;&#65533;&#65533;&#65533;1&#65533;&#65533;&#65533;&#65533;E&#65533;k &#1265;  h7w)Ww&#65533;5&#688;&#65533;T4&#65533;
c}&#463;&#65533;&#65533;&#65533;e&#65533;b&#65533;<&#65533;_&#65533;&&#65533;&#65533;&#65533;&#65533;&#65533;]&#65533;63&#65533;
&#65533;&#65533;Y&#65533;&#65533;&#65533;&&#65533;V&#65533;d&#1652;&#65533;&#909;&#65533;6K[&#65533;&#65533;&#494;3e&#65533;&#65533;&#65533;y_Q&#65533;&#65533;&#65533;&#65533;Q&#65533;#O&#65533;|_u&#65533;&#1377;C&#65533;~&#65533;&#65533;n&#65533;&#65533;M&#65533;&#893;Iy%&#65533;I&#65533;&#65533;:&#65533;"&#65533;&#65533;2?H}&#65533;&#65533;&#65533;c&#65533;/ !&#65533;
  ,&#65533;  [ &#65533;  &#65533;&#65533;&#65533;&#65533;0&#65533;I&#65533;&#65533;&#1546;&#827;&#65533;&#65533;'&#65533;cH&#65533;he&#65533;l&#65533;p,&#65533;tm&#65533;&#1994;&#65533;&#65533;&#65533;&#65533;&#65533;.(,&#65533;&#548;r&#65533;&#65533;4k&#65533;'+*EQ&#65533;&#65533;+V&#65533;&#65533;z&#65533;&#65533;8"&#65533;&#65533;fU:&#65533;^K&#65533;n&#550;@&#65533;&#65533;&#65533;&#65533;&#65533;~&#65533;&#65533;&#65533;&#65533;&#65533;&#65533;&#65533;&#65533;&#65533;zs&#65533;&#65533;&#65533;&#65533;yq#&#65533;&#65533;u&#65533;&#65533;&#65533;N&#65533;&#65533;&#65533;=&#65533;&#65533; &#65533;&#65533;&#65533;&#65533;&#65533;&#65533;&#65533;&#65533;&#65533;&#65533;&#65533;&#65533;&#65533;&#65533;&#65533;&#65533;~&#65533;&#65533;&#65533;&#65533;y&#65533;&#65533;&#65533;&#65533;&#65533;&#65533;&#294;&#65533;
&#65533;&#65533;{&#475;&#65533;&#65533;&#65533;x&#65533;&#845;&#65533;&#1088;&#65533;&#1034;Z&#65533;&#65533;&#65533;&#65533;&#65533;&#65533;&#65533;&#17430;&#65533;&#65533;T&#65533;&#65533;&#65533;v&#65533;&#62101;t&#65533;&#65533;&#65533;&#65533;&#65533;&#65533;&#65533;x &#65533;&#65533;&#65533;&#65533;+&#65533;&#65533;&#65533;Q2&#65533;a&#65533;Y&#65533;&#65533;'&#65533;"&#134;&#65533;&#65533;&#65533;&#519;&#65533;b4&#65533;G	&#65533;&#65533;'b&#65533;D O&#65533;2&#65533;&#65533;W&#65533;}-&#65533;&#65533;&#65533;&#65533;&#602;&#65533;0&#65533;	&#65533;`&#65533;<&#65533;p5&#65533;d&#1059;9&#65533;*U&#65533;&#65533;&#65533;R&#65533;&#65533;D&#65533;&#65533;H E-&#65533;WN@UB&#65533;&#65533;N&#65533;&#65533;%?cc:e	gZ:&#65533;6&#65533;&#65533;&#65533;rp&#65533;&#65533;&#65533;&#65533;&#1459;O&#65533;4&#65533;&#65533;50@&#65533;&#65533;&#65533;hOZ&#65533;K&#65533;&#65533;&#65533;*&#65533;,k^y&#65533;&#65533;&#65533;X;&#65533;2&#65533;_&#65533;IK&#65533;G,F&#287;&#65533;&#65533;&#65533;z&#65533;&#65533;&#65533;u&#65533;0mhJ&#65533;>i|&#65533;X&#65533;j&#65533;(&#65533;&#65533;&#65533;[x&#65533;&#161;?&#65533;<Su&#65533;g&#1014;]&#65533;u&#65533;&#65533;)&#65533;&#65533;}:|&#65533;&#65533;t&#65533;#&#65533;>vh&#65533;&#65533;&#65533;&#471;&#65533;&#65533;~}&#65533;r&#65533;&#65533;&#65533;&#65533;&#65533;":&#65533;&#65533;&#65533;&#65533;W&#65533;&#65533;^r`y&#65533;1&#65533;_&#65533;&#65533;@&#65533;&#65533;&#65533;&#65533;P&#1544;&#65533;q`x&#65533;&#65533;"8&#65533;&#65533;k&#65533;&#65533;&#65533;&#65533;f&#65533;H&#65533;&#65533;^&#65533;&#65533;&#65533;_&#65533;$  !&#65533;
  ,&#65533;  X &#65533;  &#65533;&#65533;&#65533;&#65533;0B!&#65533;&#65533;8[&#65533;&#65533;&#65533;`(&#65533;di&#65533;h&#65533;&#65533;l&#65533;&#65533;mK&#65533;/&#65533;&#65533;&#65533;>08_&#419;rYJ2S&#65533;&#65533;)*mV&#65533;W5&#65533;r?&#1967;Xc&#65533;&#65533;Z&#1668;^G&#65533;&#65533;<&#1944;&#65533;y&#65533;&#65533;~&#65533;&#65533;&#65533;&#65533;&#65533;&#65533;&#65533;&#65533;&#65533;&#65533;&#65533;&#65533;&#65533;&#65533;&#65533;zvw&#65533;w |&#65533;&#65533;&#65533;&#65533;&#65533;&#65533;&#65533;&#65533;q&#65533;!&#65533;&#65533;y&#65533;&#65533;&#65533;&#65533;&#65533;{&#65533;&#65533;&#65533;&#65533;&#65533;&#65533;&#65533;&#65533;&#65533;&#65533;&#65533;&#65533;&#65533;&#65533;&#65533;&#65533;&#65533;&#65533;&#65533;&#65533;&#414;&#65533;&#65533;
&#65533;}&#65533;J&#65533;&#65533;&#65533;&#65533;&#65533;&#65533;&#65533;&#65533;&#1803;&#65533;&#65533;&#65533;&#65533;&#607;&#65533;&#65533;&#65533;&#65533;
&#32691;&#65533;&#65533;&#65533;&#65533;&#65533;{&#65533;&#65533;&#65533;}&#1454;&#65533;&#65533;&#65533;&#65533;K%p&#65533;<cv#aA&#65533;&#65533;Z&#65533;&#65533;jEp&#65533;.b<&&#65533;&#65533;&#65533; |&#65533;+&#65533;0&#65533;6&(&#65533;L&#65533;&#532;&#65533;&#65533;&#65533;&#65533;&#65533;&#65533;&#65533;?/on&#65533;&#65533;&#65533;&#65533;P=e&#65533;P&#418;&#65533;&#65533;I&#65533;&#65533;&#65533;!&#65533;H&#65533;U&#65533;&#65533;B&#65533;jhj9&#65533;O}T7&#65533;h6^&#65533;,&#65533;Z&#65533;(X\l&#65533;z&#65533;&#65533;&#65533;&#65533;vUT,2f >&#65533;&#651;*n&#1103;&#65533;&#65533;&#65533;PO_&#133;C&#65533;L&#65533;2Wd&#65533;&#65533;&#65533;&#65533;&#65533;&#13901;[}:&#65533;&#65533;&#1109;&#65533;Y^&#890;&#65533;&#48582;[&#65533;&#65533;&#35984;&#65533;&#65533;&#65533;&#65533;&#65533;&#65533;&#65533;X&#65533;&#65533;&#65533;&#65533;&#65533;&#65533;&#65533;;&#65533;&#65533;&#65533;|f&#65533;&#65533;&#65533;&#65533;3&#65533;e&#65533; &#65533;&#65533;(zt&#65533;&#1457;1&#65533;&#65533;&#65533;&#65533;&#36985;O/&#65533;&#65533;&#65533;&#65533;t&#65533;&#65533;Q&#65533;&#65533;&#65533;&#65533;&#65533;&#65533;73L}1&#65533;&#65533;x&#65533;&#65533;&#65533;v&#65533;,&#65533;&#65533;' &#65533;W`~\ &#65533;&#65533;&#65533;W0X&#65533;&#65533;R@X`&#65533;J&#516;&#65533;K`H&#65533;w(&#65533;_n&#659;  !&#65533;
  ,&#65533;  I &#65533;  &#65533;&#65533;&#65533;&#65533;P&#65533;I&#65533;&#65533;S&#65533;&#65533;{&#65533;`&#65533;ibi2&#19014;&#65533;&#65533;o&#65533;4&#65533;&#1464;r&#65533;&#65533;&#65533;&#766;&#65533;+(,E&#65533;c)&#65533;d5&#65533;&#65533;3&#665;R1&#1451;%&#65533;&#65533;uO&#65533;&#65533;#,F&#65533;&#65533;gg&#65533;C^&#65533;&#65533;&#65533;s&#65533;<K
&#65533;&#65533;~&#65533;&#65533;&#65533;&#65533;&#65533;&#65533;&#65533;&#65533;&#65533;&#65533;&#65533;} uZ&#65533;k&#65533;&#65533;&#65533;&#65533;~&#65533;&#65533;&#65533;&#65533;&#65533;&#65533;&#65533;&#65533;&#65533;&#65533;&#65533;|&#65533;&#65533;4&#65533;&#65533;|&#65533;&#65533; &#65533;&#65533;&#65533;&#65533;&#65533;b&#65533;&#65533;&#65533;&#65533;&#65533;&#65533;&#65533;&#65533;&#65533;&#65533;z&#65533;&#377;y&#217;&#469;&#65533;{&#413;&#65533;&#65533;&#65533;&#65533;&#65533;&#65533;w&#65533;&#1507;&#65533;&#65533;&#65533;
&#1982;&#1459;&#65533;&#65533;&#65533;&#65533;&#65533;&#65533;&#43286;&#65533;&#65533;&#65533;&#65533;&#65533;&#65533;&#65533;&#65533;;&#65533;&#65533;&#65533;&#65533;50&#65533;&#65533;C&#65533; &#65533;@:&#65533;}&#65533;IT	&#264;-^EK&#65533;&#65533;&#65533;+5&#65533;&#65533;.d&#65533;&E5J&#65533;&#65533;ZI</[zr&#65533;&#65533;&#65533;&#65533;&#65533;d4i)`>&#65533;&#65533;n&#836;'&#865;'"&#1282;&#65533;&#65533;&#65533; &#65533;@@Q&#65533; @&#65533;WsO&#65533;&#65533;&#65533;&#65533;&#65533;&#65533;&#65533;j&#65533;&#65533;?d&#65533;E&#65533;&#65533;&#65533;aL&#65533;g&#65533;&#65533;&#65533;N &#65533;&#65533;&&#65533;v@U&#65533;&#65533;
Lxk&#65533;&#65533;o&#65533;*&#65533;&#65533;f&#761;^&#65533;&#65533;&#65533;&#65533;&#65533;bV&#65533;&#65533;56&#65533;&#731;&#65533;&#65533;&#65533;	&#65533;&#65533;&#65533;KQoKt#p&#65533;&#65533;&#65533;&#65533;9&#65533;&#65533;7&#65533;&#65533;z&#65533;rL&#65533;i&#65533;&#65533;%UH%&#65533;n&#65533;H&#65533;+&#65533;&#65533;&#65533;p&#65533;&#65533;c&#65533;&#65533;&#65533;H&#65533;&#65533;&#65533;G&#65533;n&#65533;&#65533;&#65533;&#65533;&#65533;&#203;WaUK&#65533;+&#31332;&#1212;&#65533;x&#65533;&#65533;&#65533;?&#65533;&#1988;&#65533;x%&#65533;&#65533;&#65533;7&#65533;&#65533;H!&#65533;&#65533; &#65533;P &#65533;0^&#65533;@P&#65533;&#65533;i&#65533;&#65533;  !&#65533;
  ,&#65533;  G &#65533;  &#65533;&#65533;&#65533;&#65533;O&#65533;I&#65533;&#65533;&#65533;&#865;&#65533;`h}bi*&#65533;v&#65533;&#65533;^&#65533;+{s=&#374;&#65533;&#65533;|_&#65533;0xK&#65533;c(&#65533;d5e&#807;&*&#65533;U&#65533;W5{&#14006;&#1968;,^&#65533;&#704;sY-f&#65533;&#65533;^8W&#65533;&#65533;_&#65533;UIa&#65533;&#65533;&#65533;&#65533;&#65533;&#65533;&#65533;&#65533;&#65533;} &#65533;&#65533;&#65533;&#65533;&#65533;
&#65533;&#65533;&#65533;&#65533;{h&#65533;b&#65533;&#65533;&#65533;&#65533;&#65533;&#65533;&#65533;&#65533;&#65533;&#65533;&#65533;&#65533;&#65533;&#65533;&#65533;&#65533;&#65533;&#65533;&#65533;&#65533;&#65533;&#65533;&#65533;&#65533;&#65533;&#65533;&#65533;&#65533;&#65533;&#65533;&#65533;&#65533;&#65533;&#65533;&#65533;
&#65533;|&#65533;}&#65533;&#65533;&#65533;&#65533;~&#65533;&#65533;&#65533;&#65533;&#65533;&#65533;&#1284;&#65533;&#65533;&#65533;&#65533;&#1588;&#65533;&#1751;|&#65533;&#65533;&#65533;&#65533;&#65533;&#22696;&#65533;&#65533;&#65533;&#65533;&#65533;&#65533;&#65533;&#65533; &#65533;&#65533;&#65533;&#65533;g&#65533;~l:	&#65533;'&#65533;&#65533;&#65533;w&#65533;*\&#560; &#65533;&#65533;&#65533;&#65533;&#65533;&#65533;&#65533;J[&#193;#%&#65533;&#65533;&#65533;\A&#65533;&#65533;I&#65533;q&#65533;1&#65533;(S"&#168;&#65533;&#65533;N#[2*)&#1232;&#65533;&#65533;,	  &&#1578;t{&#65533;&#65533;H&#65533;&#280;5[
&#2624;P&#65533;4&#65533;Vh&#65533;d&#65533;4&#65533;&&#65533;J&#65533;k<&#65533;&#65533;&#65533;&#65533;0&#65533;&#65533;&#65533;\Q&#65533;9x&#65533;jS&#65533;a4${n&#65533;&#65533;\&#65533;dz&#65533;&#65533;e&#935;p	&#65533;mx&#65533;d&#658;&#65533;Vi&#65533;&#65533;]Ze&#65533;|&#65533;&#65533;&#65533;&#515;&#65533;f&#65533;&#65533;&#65533;&#65533;g%L3&#65533;&#65533;&#65533;&#65533;(&#65533;&#65533;i&#65533;F&#65533;&#65533;)&#65533;[&#734;M&#65533;&#65533;&#65533;&#1782;c7&#1133;&#65533;&#65533;&#65533;Ab&#65533;N8&#65533;&#65533;&#531;+_&#65533;|&#65533;m&#65533;>&#65533;&#65533;&#65533;&#899;z&#65533;:&#65533;?&#65533;;&#65533;p_u	  !&#65533;
  ,&#65533;  J &#65533;  &#65533;&#65533;&#65533;&#65533;N&#65533;I&#65533;&#65533;T&#65533;&#65533;{&#65533;`&#65533;ibi6&#19018;&#65533;&#65533;o&#65533;t&#65533;&#65533;&#65533;r&#65533;P&#65533;&#65533;&#65533;pH,&#65533;&#548;r&#65533;l:&#65533;&#65533;&#65533;q&#483;Q&#65533;&#65533;+&#1445;&#1898;&#65533;^8&#65533;"&#65533;&#65533;f:=cs&#65533;/&#65533;tN&#65533;&#65533;&#65533;&#65533;&#65533;~&#65533;&#65533;&#65533;&#65533;&#65533;Rkp&#65533;&#65533;&#65533;'&#65533;&#65533;&#65533;&#65533;(&#65533;%&#65533;&#65533; &#65533;&#65533;&#65533;&#65533;&#65533;&#65533;&#65533;Q w&#65533;
&#65533;&#65533;@r&#65533;&#65533;u&#65533;P&#65533;&#65533;&#65533;&#65533;&#65533;&#65533;|&#65533;&#65533;&#65533;&#65533;&#65533;O&#65533;&#65533;&#278;L&#65533;&#65533;&#65533;&#65533;&#683;&#65533;y&#65533;&#65533;&#65533;&#65533;v&#65533;&#65533;&#65533;&#65533;Nk&#65533;&#65533;&#65533;~&#65533;A&#65533;E&#65533;G&#65533;&#65533;B&#65533;&#65533;N&#65533;&#65533;K&#65533;&#65533;I&#65533;&#65533;O&#65533;&#65533;&#65533;&#65533;&#65533;&#65533;F&#65533;B&#65533;&#65533;`@&#65533;`A&#65533;&#65533;&#65533;!R&#65533;&#65533;y&#65533;@&#65533;&#65533;&#139;3&#65533;&#65533;&#65533;&#65533;+}5&#65533;R&#65533;7&#65533;&#522;&#65533;&#65533;&#65533;q&#65533;+M&#65533;< )&#65533;&#65533;$&#65533;&#65533;&#65533;&#65533;^@l&#131;&#65533;R &#288;Eg&#65533;&#65533;iD 1&#65533;@&#65533;&#65533;&#65533;k&#65533;&#65533;J&#65533;&#65533;&#65533;5h&#1519;D&#65533;&#65533;}S&#65533;&#65533;&#65533;0&#65533;&#65533;}&#65533;A&#65533;U&#65533;&#438; &#65533;3l&#65533;L&#65533;] &#65533;&#65533;Z&#65533;,&#65533;&u&#65533;R&#65533;,&#65533;)I&#65533;t&#65533;b&#65533;e3n&#65533;&#65533;&#65533;_&#65533;&#65533;F&#65533;&#65533;&#65533;
&#65533;>&#65533;M&#65533;&#65533;&#65533;&#1256;SgQ&#65533;5$&#65533;:`&#470;M&#65533;vm&#1691;&#65533;N&#65533;uo&#1467;mN&#65533;x&#65533;&#65533;&#65533;&#65533;R&#65533;&#65533;&#65533;l&#65533;&#65533;-&#65533;Lu&#65533;&#65533;k&#65533;u,&#65533;&#65533; !&#65533;
  ,&#65533;  K &#65533;  &#65533;&#65533;&#65533;&#65533;N&#65533;I&#65533;&#65533;U&#65533;&#65533;{&#65533;`&#65533;ibiFg&#65533;&#65533;j;&#65533;&#65533;&#65533;K&#1997;&#65533;&#65533;&#65533;~&#65533;&#65533;0[&#65533;&#65533;J&#65533;K2K&#65533;g(*&#65533;P&#65533;&#65533;+&#65533;&#65533;&#1468;H&#65533;&#65533;+&#65533;&#65533;&#65533;(4T&#65533;fO&#65533;&#65533;|N&#65533;&#65533;&#65533;&#65533;&#65533;~&#65533;&#65533;&#65533;&#65533;&#65533;&#65533;&#65533;&#65533;{gn &#65533;n&#65533;l&#65533;j&#65533;h&#65533;&#65533;&#65533;wp&#65533;&#65533;&#65533;&#65533;&#65533;u&#65533;C&#65533;}&#65533;&#65533;&#65533;&#65533;&#65533;&#65533;&#65533;&#65533;u&#65533;&#65533;&#65533;w&#65533;&#65533;&#65533;&#65533;&#65533;&#65533;&#65533;&#65533;&#65533;u&#65533;&#65533;&#341;|&#65533;&#65533;s&#65533;&#65533;v&#65533;v&#65533;&#65533;&#65533;&#65533;&#65533;&#433;&#1522;&#65533;&#65533;&#65533;&#65533;&#65533;&#65533;&#65533;}&#65533;&#65533; &#65533;
&#65533;&#65533;&#65533;s&#65533;&#65533;&#65533;&#65533;&#65533;&#65533;&#65533;&#65533;&#65533;"&#65533;&#65533;&#65533;&#65533;&#65533;&#65533;&#65533;&#65533;'&#65533;T&#65533;yn&#65533;&#65533;&#65533;O&#65533;&#65533;&#65533;&#65533;&#65533;&#65533;&#65533;&#799;&#65533;!j&#65533;&#65533;i&#65533;b&#65533;&#65533;&#65533;&j|&#65533;&#65533;-&#65533;(&#65533;&#65533;L&#65533;&#65533;&#65533;&#65533;a/	!&#65533;&#65533;O&#65533;9&#65533;1s&#65533;<IO$D&#65533;&#65533;I&#65533;&&#65533;g&#65533;*#0&#65533;84&#65533;&#65533;b&#65533;&#65533;X&#65533;j&#1882;	e*&#65533;)&#65533;&#65533;$V&#65533;&#65533;j&#65533;h&#65533;f.H&#65533;&#877;E&#65533;F&#65533;&#65533;&#65533;&#65533;&#696;&#65533;&#1554;&#65533;.&#65533;TX&#65533; &#65533;7&#65533;/^&#65533;&#65533;&#1386;&#65533;&#65533;O&#65533;7x&#65533;&#65533;&#65533;&#65533;0&#65533;&#65533;&#65533;AG&#65533;^&#890;&#65533;&#65533;&#911;&#65533;&#65533;3Lm/&#65533;&#65533;&#65533;&#434;&#65533;Jo)&#65533;&#65533;W&#65533;uq&#65533;&#65533;_+_&#956;&#65533;&#65533;&#65533;&#1059;K&#65533;N&#65533;&#65533;&#65533;&#65533;&#591;d'&#65533;=&#65533;`&#65533;&#65533;&#198;&#65533;  !&#65533;
  ,&#65533;  K &#65533;  &#65533;&#65533;&#65533;&#65533;L&#65533;I&#65533;&#65533;U&#65533;&#65533;{&#65533;`&#65533;ibi:&#19030;&#65533;&#65533;o&#756;&#65533;&#65533;x&#65533;&#65533;&#65533;&#65533;&#1534;&#65533;,(|&#65533;&#65533;#&#65533;\&#65533;&#65533;@(&#65533;)&#65533;P&#65533;&#65533;+&#65533;&#65533;&#1724;I&#65533;&#65533;+&#65533;&#65533;&#65533;(&#65533;S:&#65533;&#65533;w&#65533;-)&#65533;&#65533;&#65533;&#65533;~&#65533;&#65533;&#65533;&#65533;&#65533;&#65533;&#65533;&#65533;&#65533;&#65533;&#65533;&#65533;&#65533;&#65533;&#65533;&#65533;&#65533;&#65533;&#65533;&#65533;&#65533;&#65533;&#65533;&#65533;&#65533;o&#65533;&#65533;&#65533;"&#65533;&#65533;&#65533;&#65533;&#65533;&#65533;5&#65533;&#65533;&#65533;w&#65533;&#65533;&#65533;v &#65533;&#65533;&#65533;&#65533;&#65533;&#65533;&#65533;&#65533;&#65533;
&#65533;&#65533;&#65533;&#65533;~&#65533;&#307;&#65533;&#65533;&#65533;&#65533;&#65533;&#65533;&#65533;&#1095;&#65533;w$&#1162;&#1309;&#65533;&#65533;&#1208;&#1800;&#65533;}&#65533;&#65533;&#65533;&#65533;&#65533;}&#65533;&#65533;s&#65533;&#65533;&#65533;y>&#65533;&#65533;&#65533;&#65533;&#65533;&#65533;&#65533;&#65533; &#65533;&#65533;g`@x*\&#65533;O&#65533;&#65533;&#65533;&#65533;0&#65533;&#65533;&#65533;	)b&#65533;#&#65533;&#65533; z&#65533;&#65533;&#65533;&#65533;H&#65533;dA&#65533;&#65533;P
T&#65533;1&#65533;&#463;&#961;D&#65533;&#65533;!&#65533;@5&#65533;1&#65533;2O&#65533;&#65533;(&#65533;&#65533;&#65533; &#1054;H&#65533;&#65533;&#65533;&#65533;&#65533;&#1191;&#65533;&#65533;3&#65533;&#65533;: &#65533;1]&#65533;&#65533;&#65533;BK<&#65533;i &#65533;&#65533;E&#65533;=&#65533;*p/&#65533;&#65533;&#464;&#65533;jj&#1180;%&#65533;E&#65533;&#1217;&#1819;J&#65533;}g&#65533;0&#65533;&/&#65533; jq&#65533;&#65533;&#65533;&#65533;D3Le/&#65533;&#65533;d&#434;&#65533;Jg)&#65533;&#65533;&#65533;v2zIi$&#65533;&#65533;&#65533;&#65533;&#65533;&#65533;&#430;&#65533;&&#65533;&#65533;&#65533;&#65533;&#65533;y&#65533;&#1969;;Go&#65533;kN&#65533;&#65533;&#65533;&#65533;&#531;+_&#924;B&#65533;&#65533;xa%  !&#65533;
  ,&#65533;  I &#65533;  &#65533;&#65533;&#65533;&#65533;K&#65533;I&#65533;&#65533;S&#65533;&#65533;{&#65533;`&#65533;ibi2&#19014;&#65533;&#65533;o&#65533;4&#65533;&#1464;r&#65533;&#65533;&#65533;&#766;&#65533;+(\&#65533;&#65533;#&#65533;&#65533;\&#65533;&#65533;&#65533;&&#65533;#&#65533;&#940;F&#65533;&#65533;&#65533;&#65533;p&#65533;&#65533;&#65533;+v&#65533;&#65533;(&#65533;&#65533;&#65533;&#65533;ot&#65533;<&#65533;&#65533;&#65533;n^&#65533;&#65533;&#65533;&#65533;S&#65533;P&#65533;&#65533;&#65533;&#65533;&#65533;&#65533;&#65533;&#65533;&#65533;&#65533;&#65533;
&#65533;&#65533;&#65533;&#65533;&#65533;&#65533;&#65533;&#65533;&#65533;&#65533;&#65533;&#65533;&#65533;2&#65533;&#65533;&#65533;&#65533;&#65533;&#65533;&#65533;&#65533;&#65533;m &#65533;&#65533;&#65533;&#65533;&#65533;&#65533;&#65533;&#65533;&#65533;&#65533;&#65533;&#65533;&#65533;&#65533;M&#65533;&#65533;&#263;&#333;&#65533; &#65533;&#972;&#65533;&#1233;&#65533;&#1414; &#65533;&#65533;&#1450;&#65533;&#1758;&#65533;&#65533;&#65533;&#65533;&#65533;&#65533;&#360;&#65533;&#65533;&#65533;&#65533;&#65533;&#65017;&#65533;&#743749;&#65533;&#65533;&#65533;&#65533;&#65533;&#65533;&#65533;&#1223;H&#65533;&#65533;*\&#65533;JC`&#65533;.&#65533;Q&#65533;&#65533;`&#65533;&#65533;&#65533;&#65533;&#65533;GF&#65533;&~\$&#65533;&#65533;?&#65533;#lL&#65533;&#65533;R&#65533;&#65533;&#65533;&#65533;$	&#65533;&#65533;&#65533;L&#65533;9&#65533;Yp'LS<&#65533;l&#65533;*d&#65533;H}W&#1129;&#65533; e &#65533;&#65533;&#1387;X)&#65533;&#65533;:&#65533;&#65533;S&#65533;P&#65533;f&#65533;&#65533;&#65533;!&#65533;u&#65533;&#42218;&#65533;&#65533;jf$&#65533;T&#65533; U,%1&#65533;&#65533;\S'&#65533;>&#1291;&#65533;&#65533;`
&#65533;&#65533;&#65533;&#65533;AY&#65533;&#65533;z&#65533;&#65533;&#65533;2&#65533;&#65533;C&#65533;0&#65533;Ig$@%o&#384;&#65533;&#65533;h&#65533;&#65533;9&#65533;&#65533;&#65533;I&#65533;"&#65533;&#65533;&#65533;&#65533;1&#65533;G&#65533;&#65533;q&#65533;&#65533;&#65533;Ko&#65533;&#65533;w&#65533;xd&#65533;&#65533;T&#65533;&#65533;@n&#65533;&#65533;@&#65533;i&#65533;/&#65533;n&#65533;&#65533;&#65533;(&#1323;K&#65533;$;&#65533;&#1991;xo&#65533;&#65533;v&#65533;o&#254;K  !&#65533;
  ,&#65533;  : &#65533;  &#65533;&#65533;&#65533;&#65533;0&#65533;I&#65533;&#65533;8&#65533;&#891;&#65533;`(&#65533;di&#65533;h&#65533;&#65533;l&#49072;'&#65533;&#65533;L[&#65533;M&#65533;&#65533;&#65533;&#65533;&#65533;!2&#65533;F2&#65533;46&#65533;O`&#65533;7&#65533;UoWZ6&#65533;&#65533;u__W&#65533;5f&#65533;WgU:&#65533;F&#65533;&#65533;|N&#65533;&#65533;&#65533;&#65533;8 &#65533;&#65533;&#65533;&#65533;&#65533;&#65533;&#65533;&#65533;s&#65533;&#65533;&#65533;&#65533;&#65533;&#65533;I&#65533;&#65533;&#65533;p&#65533;&#65533;&#65533;&#65533;&#65533;{&#65533;&#65533;t&#65533;&#65533;&#65533;
&#65533;~&#65533;&#65533;&#65533;&#65533; &#65533;%&#65533;&#65533;&#65533;&#65533;&#65533;&#65533;&#65533;&#65533;z&#65533;&#65533;&#65533;s&#65533;}&#65533;q9&#65533;&#65533;&#65533;&#443;&#562;&#65533;&#65533;&#65533;&#65533;&#1080;&#65533;&#1126;&#65533;&#1008;&#65533;&#817;&#65533;v&#65533;&#65533;&#65533;&#65533;&#65533;&#65533; &#65533;y&#65533;&#65533;&#65533;&#65533;&#65533;&#65533;&#65533;&#65533;&#65533;&#65533;s&#65533;&#65533;p&#65533;&#65533;&#65533;6&#65533;=\&#65533;&#65533;iZ&#65533;J&#65533;6(!y
	UTp&#65533; &#65533;y&#65533;V!&#1123;@#=f6&#65533;&#65533;&#65533;&#65533;&#10262;0c&#65533; 
&@+&#65533;&#65533;\O&#65533;?]&#65533;&#65533;&#65533;f&#65533;&#65533;&#65533;X*&#65533;&#65533;1(-&#65533;"&#65533;`&#65533;?&#65533;&#65533;&#65533;UXuS&#65533;> &#65533;j&#65533;&#1578;&#65533;-[^&#1509;&#65533;&#65533;&#65533;bPm&#274;&#65533;&#65533; &#65533;	&#65533;%&#65533;&#65533;;&#65533;&#65533;&#65533;! &#65533;&#65533;&#65533;&#65533;&#65533;J&#65533;Ulv&#65533;5&#65533;<#6&#1793;2&#65533;0k&#1052;&#65533;s&#350;/&#65533;&#65533;&#65533;&#65533;d&#65533;tGWP&#65533;&#65533;\&#65533;(J&#65533;&#65533;&#65533;&#65533;&#65533; !&#65533;
  ,&#65533;  A &#65533;  &#65533;&#65533;&#65533;&#65533;&#65533;&#65533;I&#65533;&#65533;7&#65533;&#65533;"&#65533;&#65533;&#65533;$9&#65533;&#65533;v&#65533;l&#65533;p,&#65533;tm&#65533;x&#65533;&#65533;|&#65533;&#65533;&#65533;&#65533;p&#65533;!jVFQ&#65533;\&#65533;&#65533;&t!&#65533;&#65533;S,T&#65533;&#65533;.&#65533;I&#65533;uL.&#65533;&#65533;&#65533;:&&#65533;t&#65533; '&#65533;&#65533;&#65533;~&#65533;&#65533;&#65533;&#65533;r~&#65533;&#65533;&#65533;%p&#65533;&#65533;&#65533;&#65533;{&#65533;&#65533;&#65533;&#65533; &#65533;&#65533;=&#65533;&#65533;&#65533;&#65533;x&#65533;&#65533;&#65533; &#65533;&#65533;&#65533;t&#65533;&#65533;&#65533;&#65533;z&#65533;&#65533;&#65533;&#65533;&#65533;&#65533;&#65533;}&#65533;&#65533;&#65533;&#65533;&#65533;&#65533;&#65533;&#65533;&#65533;&#65533;&#65533;&#243;&#65533;&#468;&#65533;&#65533;t&#65533;&#65533;&#65533;&#65533;&#65533;&#65533;&#1468;&#65533;&#65533;
{&#65533;&#65533;zW&#65533;&#65533;&#65533;|&#65533;&#65533;&#65533;&#32281;&#65533;w&#65533;~&#65533;&#65533;v&#65533;&#65533;z&#65533;&#65533;&#65533;&#65533;&#65533;~&#65533;&#65533;&#65533;&#65533;&#65533;&#65533;P&#65533;9|&#65533;&#65533;1@&#65533;&#65533;&#65533;&#65533;&#65533;h&#65533;&#65533;&#65533;&#65533;&#65533;z&#65533;&#65533;&#65533; &#65533;&#65533;&#65533;-&#65533;v&#65533;<<	H&#65533;&#65533;&#65533;%~!c6&#65533;VGf&#65533;6&#65533;&#65533;&#65533;&#65533;c&#65533;<&#65533;&#65533;A&#65533;X&#65533;!&#65533;C8&#65533;*=&#65533;&#986;&#65533;Pqr&#65533;&#65533;	0 &#65533;P&#65533;V&#65533;J2&#65533;&#303;
P&#65533;5&#65533;S%&#65533;]M&#65533;&#65533;(Gl&#65533;T&#65533;Tf&#1317;X&#65533;&#1110;&#65533;5Z&#65533;j+cM&#65533;!&#65533;&#65533;&#65533;&#760;&#65533;&#65533;&#464;&#65533;&#65533;M&#65533;8He &#65533;d&#65533;&#65533;Y&#65533;&#65533;&#65533;f&#65533;*&#65533;&#771;&#65533;&#65533;:P&#65533;P&#65533;&#65533;&#65533;&#65533;6`&#1488;M&#65533;&#65533;&#65533;2p&#65533;&#795;ro&#65533;&#65533;&#65533;>&#65533;&#65533;&#65533;h&#65533;&#65533;n%  !&#65533;
  ,&#65533;  K &#65533;  &#65533;&#65533;&#65533;&#65533;0&#65533;I&#65533;&#65533;8&#65533;&#891;&#65533;`&#65533;b&#1617;f&#65533;&#65533;j;&#65533;n&#65533;&#65533;r&#65533;v&#65533;&#65533;&#65533;&#935;&#65533;&#65533;pH,&#65533;&#548;r&#65533;l:U&#65533;'%*&#65533;P&#65533;&#65533;+v&#65533;&#65533;h&#65533;&#65533;/&#65533;6&#65533;&#65533;&#65533;&#65533;z&#65533;n&#65533;&#65533;&#65533;xDP&#65533;&#65533;&#65533;&#65533;&#65533;~&#65533;&#65533;&#65533;&#65533;&#65533;&#65533;&#65533;&#65533;&#65533;u
&#65533;&#65533;&#65533;&#65533;&#65533;&#65533;&#65533;&#65533;&#65533;&#65533;&#65533;&#65533;&#65533;&#65533;
&#65533;&#65533;w &#65533;&#65533;&#65533;&#65533;&#65533;&#65533;&#65533;&#65533;&#65533;&#65533;t&#65533;&#65533;&#65533;&#65533;y&#65533;&#65533;&#65533; &#65533;&#65533;&#65533;y&#65533;&#65533;&#65533; &#65533;&#65533;x&#302;}&#252;e&#65533;&#65533;&#65533;w&#65533;&#65533;&#1173;&#1238;&#65533;&#65533;&#65533;&#1410;&#65533;&#65533;&#2020;}&#65533;&#65533;&#65533;&#65533;&#45208;u&#65533;&#65533;&#65533;&#65533;~&#65533;&#65533;&#65533;$&#65533;&#65533;&#65533;&#65533;, @`&#65533;&#65533;z>C&#65533;&#199;&#65533;~Ad&#65533;,&#65533;&#65533;&#65533;&#65533;0V:&#65533;H&#65533;&#65533;{Sm
&#65533;&#65533;]<&#65533;&#65533;$$&#65533;&#65533;K;&#65533;<&#65533;|9&#65533;&<&#65533;r&#65533;&#65533;M&#65533;&#863;&#65533;&#65533;1Z&#65533;?&#65533;&#65533;-Y&#65533;&#65533;ST&#65533;H*&#65533;&#1387;~Zmc&#1042;&#65533;/&#65533;]#4&#65533;@&#65533;fa&#65533;Y&#65533;&#65533;&&#65533;&#65533;y&#154;C&#65533;&#65533;&#65533;6I&#65533;&#65533;$&#65533;(&#65533;M&#65533;i*&#65533;&#65533;&#65533;`O&#65533;cu&#65533;g&#13197;&#2041;9)O*&#1482;&#65533;&#65533;&#65533;&#65533;&#65533;)9}&#65533;^+gD&#65533;&#65533;r&#65533;tQ&#65533;&#65533;5&#65533;U`K&#65533;&#65533;&#65533;&#65533;&#65533;&#65533;DQ&#65533;.M&#65533;	`&#65533;&#65533;&#65533;&#65533;}&#65533;w&#65533;L&#65533;/Q&#65533;&#65533;y&#65533;H&#65533;&#65533;n&#65533;&#65533;&#65533;&#65533;&#371;&#2014;Z{w&#65533;S+&#65533;1&#65533;&#65533;&#65533; !&#65533;
  ,&#65533;  E &#65533;  &#65533;&#65533;&#65533;&#65533;&#65533;&#65533;I&#65533;&#65533;&#65533;&#65533;&#65533;g&#65533;`h}bi*&#65533;v&#65533;&#65533;o|&#65533;r&#65533;&#65533;v&#65533;&#65533;|&#65533;&#65533;&#65533;&#65533;pH,&#65533;HH&#1204;[&#156;&#65533;&&#65533;3I&#65533;&#65533;+v&#65533;&#65533;z&#65533;&#65533;&#65533;&#65533;&#54713;&#65533;m&#65533;&#65533;&#65533;&#65533;oh|.&#65533;&#65533;&#65533;&#65533;~&#65533;&#65533;&#65533;&#65533;+&#65533;&#65533;&#65533;{{&#65533;&#65533;&#65533;&#65533;&#65533;&#65533;&#65533;a&#65533;t&#65533;&#65533;&#65533;&#65533;&#65533;&#65533;&#65533;&#65533;H&#65533;|&#65533;&#65533;&#65533;&#65533;&#65533;&#65533;&#65533;&#65533;&#65533;&#65533;&#65533;&#65533;&#65533;&#65533;&#65533;&#65533;&#65533;&#65533;&#65533;I&#65533;&#65533;&#65533;&#65533;~&#65533;&#65533;&#452; w!&#526;&#65533;(x&#65533;&#891;&#65533;&#65533;&#65533;
&#65533;&#1231;&#65533;v&#65533;&#65533;&#65533;&#1846;&#65533;&#65533;&#65533;&#65533;&#65533;&#65533;&#65533;&#65533;&#65533;&#65533;&#65533;&#65533;&#65533;&#65533;&#65533;&#65533;&#65533;&#65533;&#65533;&#65533;z&#65533;t&#65533;&#65533;# &#65533;@n&#65533;.k&#65533;g&#65533;&#65533;W&#65533;&#65533;&#65533;h&#65533;C&#65533;&#65533;.b&#65533;&#65533;&#65533;&#65533;@&#65533;n&#47342;cH&#65533; &#65533;1P9&#65533;]B;&#65533;`&#138;&#65533;G &#531;&#65533;n&#65533;&#65533;&#65533;W &#65533;&#65533;&#65533;&#65533;4&#65533;RO"&#65533;&#65533;&#65533;X =&#65533;&#65533;&#65533;3Z&#65533;kA&#65533;jE&#65533;og&#65533;_Pt&#65533;z&#1045;&#65533;&#65533;&#65533;&#65533;n&#65533;&#65533;%&#65533;Ro&#65533;L&#1383;H&#65533;&#65533;&#65533;&#65533;V&#65533;=+5&#65533;&#65533;<@&#65533;Nc&#65533;&#65533;&#65533;&#65533;rk&#65533;&#65533;&&#65533;!!&#65533;d;N&#65533;&#65533;&#65533;r&#65533;&#65533;&#65533;&#65533;d._&#738;&#65533;&#65533;&#65533;>&#65533;&#65533;Q&#65533;N&#65533;6eg&#1456;c&#16148;&#65533;&#65533;&#65533;(p&#65533;&#65533;=gI&#65533;$&#65533;&#65533;&#65533;&#65533;M<&#65533;&#65533;K&#65533;p&#65533;&#65533;\&#65533;&#65533;&#65533;F&#65533;&#65533;N&#65533;&#65533;&#65533;B&#65533;&#65533;&#65533;;&#65533;&#65533;&#971;&#65533;7&#65533;&#65533;G&#65533;&#65533;y&#65533;&#1009;&#65533;F{&#65533;ykN9x&#65533; !&#65533;
  ,&#65533;  H &#65533;  &#65533;&#65533;&#1854;&#65533;&#65533;I&#65533;&#65533; &#65533;&#891;&#65533;`&#65533;d&#65533;hf&#65533;j{&#65533;n,&#65533;r=&#65533;&#65533;&#65533;&#65533;&#65533;&#65533;&#65533;>0hK&#65533;c(&#65533;&#65533;0&#65533;&#65533;'t#&#65533;&#65533;&#65533;&#65533;*&#65533;&#65533;&#65533;&#956;&#65533;.&#65533;!&#65533;&#65533;&#65533;z-&#65533;&#65533;f&#65533;X&#65533;{&#65533;&#65533;&#65533;c&#65533;&#65533;&#65533;&#65533;&#65533;&#65533;&#65533;&#65533;&#65533;&#65533;&#65533;&#65533;&#65533;&#65533;&#65533;&#65533;&#65533;&#65533;&#65533;&#65533;&#65533;&#65533;&#65533;&#65533;&#65533;&#65533;&#65533;&#65533;&#65533;l&#65533;&#65533;&#65533;&#65533;&#65533;&#65533; &#65533;&#65533;&#65533;&#65533;&#65533;&#65533;&#65533;&#65533;&#65533;&#65533; &#65533;&#65533;&#65533;&#65533;&#65533;~&#65533;
&#65533;&#65533;&#65533;&#65533;&#65533;&#65533;&#65533;&#65533;&#65533;&#65533;&#65533;&#65533; &#65533;&#65533;&#65533;&#65533;&#65533;&#842;&#65533;&#65533;&#1360;&#65533;&#1644;&#65533;&#65533;&#65533;&#1795;
&#65533;&#65533;&#4660;&#65533;&#65533;&#65533;&#65533;&#65533;&#65533;&#65533;&#65533;&#65533;&#65533;&#65533;&#65533;&#65533;&#65533;&#65533;&#65533;&#65533; &#65533;&#65533;'p&#65533;A&#65533;Ldo&#65533;CT&#65533;t&#65533;&#65533;&#65533;&#65533;a4C&#65533; &#65533;&#65533;&#65533;)&#65533;&#65533;&#65533;&#65533;&#65533;&#65533;&#65533; LH}&#1889;T&#65533;&#1651;&#65533;}&#65533;&#65533;t&#65533;&#65533;&#65533;NA&#65533;&#65533;q&#65533;&#65533; +fH&#65533;&#65533;&#65533;&#65533;&#65533;&#65533;&#65533;X&#65533;&#925;Cq&#65533;5&#65533;`&#65533;&#65533;;&#65533;fji&#1168;L&#65533;!B&#65533;&#65533;&#65533;&#65533;a&#1814;&#65533;&#65533;lX?R&#65533;&#65533;4&#65533;&#65533;&#65533;[&#65533;&#65533;m5&#65533;&#65533;4&#65533;&#65533;&#65533;&#65533;[xp&#1488;&#65533;&#65533;Ihy&#65533;&#65533;&#65533;&#65533;5&#932;:M &#65533;G&#65533;&#65533;&#1658;&#65533;8&#65533;&#65533;&#65533;&5&#64364;74&#65533;&#1533;`?~&#65533;&#65533;&#65533;=&#65533;&#65533;j_&#65533;&#65533;&#65533;&#65533;&#65533;&#430;w&#65533;&#65533;S&#65533;V&#65533;OQ&#65533;&#65533;&#65533;&#65533;&#65533;&#65533;>&#65533;y&#65533;J&#65533;&#65533;N&#65533;{&#65533;z/S&#65533;$~&#65533;p&#65533;&#65533;-x&#65533;&#65533;~G&#65533;&#65533;y&#65533;g&#65533;F&#65533;&#65533;e&#17393;&#65533;|&#65533;  &#65533;&#65533;&#65533;P&#65533;&#65533;E&#65533;(`&#925;!&#65533;&#65533;$  !&#65533;
  ,&#65533;  G &#65533;  &#65533;&#65533;&#65533;..&#65533;I&#65533;&#65533;&#65533;&#65533;&#65533;k&#65533;`&#65533;}bi2&#19014;&#65533;&#65533;p&#65533;&#65533;r&#65533;&#65533;v&#65533;&#65533;&#65533;&#959;&#65533;&#65533;*(<&#65533;&#65533;#&#65533;&#65533;&#65533;)&#65533;&#65533;'t4&#65533;I&#65533;&#65533;&#47765;p&#65533;&#65533;Q<&&#65533;&#65533;f &#1724;&&#65533;&#65533;op&#65533;;&#65533;&#65533;&#65533;&#65533;&#65533;~&#65533;&#65533;&#65533;/&#65533;&#65533;&#65533;&#65533;&#65533;&#65533;&#65533;&#65533;&#65533;&#65533;&#65533;&#65533;&#65533;&#65533;&#65533;&#65533;&#65533;&#65533;&#65533;&#65533;&#65533;h&#65533; &#65533;&#65533;&#65533;&#65533;
&#65533;&#65533;&#65533;&#65533;&#65533;&#65533;&#65533;&#65533;g&#65533;&#65533;&#65533;&#65533;&#65533;&#65533;.&#65533;&#65533;&#65533;&#65533;&#65533;&#65533;&#65533;&#65533;&#65533;&#65533;&#65533;&#65533;&#299;&#65533;&#65533;&#65533;&#65533;&#65533;&#65533;&#65533;&#65533;&#65533;&#65533;&#65533;P&#65533;&#65533;&#65533;&#998;&#65533;&#65533;&#65533;&#65533;&#65533;&#65533;&#65533;&#65533;&#65533;&#65533;&#65533; &#65533; &#65533;&#65533;&#65533;&#65533;&#65533;&#65533;&#1633;&#65533;&#65533;&#65533;&#65533;&#65533; *&#65533;W &#65533;@X&#65533;*\&#65533;&#65533; : @&#65533;&#33825; ~&#65533;&#65533;5&#65533;8I&#65533;&#463; &#65533;&#65533;in&#65533;G&#65533;&#65533;F&#65533;&#65533;t&#65533;&#65533;&#65533;&#65533;&#65533;&#65533; &#65533;&#65533;&#65533;&#65533;ts&#65533;?~;Q&#65533;j&#65533;&#65533;'&#65533;=U&#65533;&#65533;hS5F&#65533;4&#276;&#65533;y&#65533;&#8964;&#65533;R&#65533;z&#1356;&#65533;ak!&#65533;&#65533;e&#65533;&#1388;&#1783;p&#65533;&#65533;|{-n&#65533;v&#65533;&#65533;mxro^&#65533;~#M&#65533;&#65533;(&#65533;&#65533;&#65533;{&#65533;&#65533;&#65533;I&#65533; &#65533;2&#65533;&#65533;&#65533;d&#65533;&#65533;&#65533;&#65533;,&#65533;&#65533;&#65533;!&#1773;X4&#65533;&#65533;8W&#65533;|&#65533;Ks&#65533;&#65533;v&#65533;&#65533;miw&#65533;&#18354;J&#65533;&&#65533;&#65533;G2&#65533;&#65533;&#65533;&#65533;o[eQ&#65533;&#65533;ys&#65533;&#65533;&#65533;5&#65533;tr5&#65533;Qd&#65533;&#65533;|{q!&#65533;&#65533;&#65533;1>Gy'&#1841;&#65533;_^G&#65533;&#65533;2&#65533;&#65533;xO&#65533;&#65533;|+&#65533;&#65533;&#65533;&#65533;&#65533;&#65533;&#65533;&#65533;&#65533;HN !&#65533;
  ,&#65533;  J &#65533;  &#65533;&#65533;&#65533;&#65533;0&#65533;Ik6&#65533;M1&#65533;`&#65533;d&#1612;f&#65533;j&#65533;&#65533;n<&#65533;r&#65533;&#65533;v&#65533;&#65533;&#65533;&#65533;&#65533;%&#65533;&#65533;&#65533;2&#65533;b&#65533;&#936;&#65533;Z&#65533;&#65533;N&#65533;&#65533;Ua&#65533;T&#65533;&#65533;+.&#65533;M&#65533;f&#65533;&#65533;fxc&#65533;&#65533;&#65533;&#65533;&#65533;~&#65533;&#65533;&#65533;&#65533;&#65533;&#65533;&#65533;&#65533;~rb&#65533;`&#65533;]&#65533;[&#65533;Y&#65533;Vt&#65533;&#65533;&#65533;&#65533; &#65533;&#65533;&#65533;}%&#65533;&#65533;uK&#65533;&#65533;&#65533;e&#65533;&#65533;&#65533;j&#65533;&#65533;&#65533;&#65533;&#65533;&#65533;+&#65533; &#65533;&#65533;&#65533;&#65533;&#65533;&#65533;&#65533;&#65533;&#65533;&#65533;&#65533;y&#65533;&#65533;&#65533;x&#65533;&#387;&#65533;&#65533;&#65533;&#916;&#65533;&#65533;&#1331;y&#65533;&#1585;&#65533;&#65533; &#65533;&#859;&#65533;&#12455;&#65533;&#65533;&#65533;&#42985;|&#65533;&#65533;&#65533;0&#65533;
&#65533;&#65533;&#65533;&#65533;Y"%P&#65533;&#65533;&#65533;&#65533;&#65533;!&#65533;&#65533;pa&#65533;&#65533;#&#65533;&#65533;P"!|&#65533;&#65533;-&#65533;&#65533;&#463;z&#65533;&#65533;&#583;&#65533;H&#65533; `&#65533;"J?&#65533;M\&#65533;e&#65533;m_&#65533;Y&#677;&#65533;?1+&#65533;&#65533;N&#65533;Q&#65533;&#65533;i&#65533;&#65533;Q&&#65533;(&#65533;A&#65533;&#65533;&#65533;;
&#65533;b&#65533;'&#65533;e&#65533; &#65533;&#65533;	@&#65533;*&#65533;&#65533;&#65533;*&#65533;S!&#65533;|&#65533;&#65533;&#65533;&#65533;jXw*	&#65533;J%b&#891;<S&#65533;	a&#65533;P&#65533;&#65533;&#65533;W1=`f&#65533;Zu,&#65533;&#65533;&#65533;L&#65533;r^&#65533;&#65533;d&#65533;m&#65533;&#65533;c&#65533;9&#65533;i	&#65533; &#65533;-(&#65533;&#65533;pA&#65533;J&#65533;7&#65533;I_&#65533;^0X&#65533;d&#65533;&#65533;&#65533;&#65533;:|&#65533;&#65533;&#1382;	o&@6H&#65533;c&#12331;&#65533;&#725;&#65533;-&#65533;&#1761;&#65533;-)&#65533;&#65533;&#65533;o&#65533;:&#65533;&#65533;Q&#65533;;Q&#964;}&#65533;F&#65533;&#65533;o&#65533;M&#65533;
&#65533;&#65533;k&#65533;z&#65533;&#65533;
;&#65533;&#65533;&#65533;&#65533;&#65533;iQ&#65533;>q &#65533;^&#65533;`&#65533;&#65533;VHB&#65533;>Xx&#65533;&#65533;&#65533;q&#65533;&#65533; Z&#65533;a#&#65533;P&#65533;&#65533;&#65533;&#65533;e+&#65533;  !&#65533;
  ,&#65533;  Z &#65533;  &#65533;&#65533;&#65533;&#65533;P&#65533;H&#65533;&#65533;8&#65533;&#65533;&#65533;&#65533;&#65533;d	&#65533;f&#65533;Z&#65533;&#65533;',&#65533;&#65533;l&#65533;&#65533;c&#65533;&#65533;G&#65533;&#65533;&#65533;&#65533;&#65533;2&#65533;[2o&#65533;&#65533;,*&#65533;Q&#65533;&#1580;&#65533;&#65533;v&#65533;&#65533;&#65533;(,&#405;&#65533;&#65533;:C^_&#65533;&#65533;
<&#65533;&#65533;&#65533;v&#484;&#65533;&#65533;&#65533;&#65533;&#65533;&#65533;&#65533;&#65533;&#65533;&#65533;&#65533;&#65533;&#65533;&#65533;&#65533;&#65533;&#65533;&#65533;xyD&#65533;*&#65533;&#65533;1&#65533;%&#65533;&#65533;{&#65533;&#65533;&#65533;&#65533;&#65533;&#65533;&#65533;&#65533;&#65533;&#65533;R&#65533;&#65533;&#65533;|&#65533;&#65533;&#65533;m&#65533;&#65533;&#65533;&#65533;&#65533;&#65533;&#65533;&#65533;&#65533;&#65533;&#65533;&#65533;&#65533;&#65533;#&#65533;&#65533;&#65533;&#65533;&#418;A&#65533;&#65533;
&#65533;&#65533;&#65533;&#65533;&#65533;&#65533;}&#65533;&#65533;&#65533; &#1604;
&#1480;&#65533;&#65533;&#65533;&#65533;&#65533;e&#65533;&#65533;&#65533;&#65533;&#65533;&#65533;&#65533;&#65533;&#65533;&#65533;&#65533;&#65533;&#65533;&#65533;+&#65533;_+ &#1182;&#65533;3&#65533;I&#65533;6i&#65533;&#65533;dXH&#65533;&#65533;0&#65533;&#65533;&#65533;>&#65533;63&#65533;Ey%AH&#65533;b&#663;0c&#65533;
 -&#1597; &#65533;&#65533;&#1125;LC&#65533;"@&#65533;&#65533;&#1072;,&#65533;&#65533;&#65533;I&#65533;&#65533;&#65533;JqS&#65533;4*"&#65533;S&#65533;Z&#65533;&#65533;&#65533;&#65533;&?&#65533;&#65533;&#1818;&#65533;&#65533;&#65533;&#65533;&#65533;s4Q&#65533;&#65533;&#65533;R&#65533;&#65533;&#65533;&#65533;$V&#65533;Z&#65533;V&#65533;K&#65533;i	|E&#65533;&#65533;O&#65533;]&#65533;&#65533;`&#65533;&#65533;]APu&#65533;w&#65533;Qd@4&#65533;k&#65533;&#65533;X&#65533;i&#65533;&#49652;Z&#65533;&#65533;S&#65533;&#65533;&#158;&#65533;&#65533;&#668;&#901;&#65533;6.&#634;>&#65533;&#65533;&#65533;&#65533;&#65533;m&#65533;&#65533;&#65533;.&#65533;&#65533;&#65533;&#65533;:&#65533;g&#65533;&#65533;&#65533;&#65533;&#65533;z@&#65533;w&#65533;&#65533;*!&#65533;&#65533;&#65533;&#65533;5&#65533;v&#65533;~]&#65533;p&#65533;&#65533;p&#65533;&#65533;&#65533;&#65533;&#222;&#65533;B&#65533;&#65533;&#65533;E&#65533;r9&#65533;l&#65533;2&#65533;&#65533;&#65533;/+$&#65533;cy&#65533;&#65533;	&#65533;t! &#65533;&#28994;  h&#65533;&#65533;t@&#65533;&#65533;nP&#65533;&#65533;xv&#65533;a&#65533;l&#65533;!v`&#65533;#&#65533;Qb&#65533;(&#65533;&#65533;&#65533;
'&#65533;&#1122;/~&#65533;4&#65533;h&#65533;3j&#65533;c;&#65533;&#65533;&#65533;@&#65533;&#65533;cC&#65533;&#65533;H&&#65533;&#65533;&#65533;&#65533;&#65533;  !&#65533;
  ,&#65533;  S &#65533;  &#65533;&#65533;&#65533;&#65533;L&#65533;I&#65533;&#65533;&#65533;&#65533;&#827;&#65533;&#65533;'&#65533;bH&#65533;he&#65533;l&#65533;&#65533;0&#65533;&#65533;t7&#1528;u&#65533;&#65533;&#65533;&#65533;&#65533;&#65533;P5,.~&#65533;2[2]&#1000;T9&#65533;9&#65533;&#65533;+&#65533;&#65533;&#65533;&#1724;T&#65533;xL.&#65533;&#65533;&#65533;z&#65533;n&#65533;&#65533;&#65533;8&#65533;&#65533;&#65533;&#65533;:<&#52143;&#65533;&#65533;&#65533;&#65533;&#65533;&#65533;&#65533;&#65533;&#65533;&#65533;&#65533;|}>&#65533;)&#65533;&#65533; &#65533;&#65533;&#65533;&#65533;&#65533;&#65533;&#65533;&#65533;&#65533;&#65533;f&#65533;&#65533;
&#65533;&#65533;d&#65533;&#65533;&#65533;&#65533;&#65533;&#65533;u&#65533;&#65533;&#65533;&#65533;"&#65533;&#65533;&#65533;&#65533;&#65533;k&#65533;&#65533;&#65533;nc&#65533;e&#65533;I3b&#65533;&#65533; &#65533;&#65533;i&#65533;&#65533;&#65533;&#65533;&#65533;
&#65533;&#65533;&#65533;&#65533;&#65533;c&#65533;&#65533;&#65533;&#65533;e&#65533;g&#65533;&#65533;j&#65533;&#65533;&#65533;&#65533;&#65533;&#65533;j&#65533;&#65533;&#65533;&#65533;&#65533;n&#65533;&#65533;&#65533;p3&#65533;A@6&#65533;&#65533;bP&#65533;&#65533;Au&#65533;&#65533;&#65533;5&#65533;&#65533;&#65533;bZ&#65533;&#65533;&#65533;&#65533;2&#65533;&#65533;[&#65533;&#65533;#&#65533;c&#65533;&#823;R&#65533;Bv&#65533;T&#65533;#&#65533;&#1924;&#65533;3O&#65533;&#65533;dg7_&#65533;C`&#65533;7&#65533;C&#1504;t#&#65533;$0&#65533;*U&#65533;)<z?&#65533;&#65533;&#65533;@&#1242;&#65533;=W&#65533;&#65533;RvN&#65533;&#44133;F2&#65533;&#65533;I=@n&#65533;&#65533;s&#65533;f&#65533;&&#65533;&#65533;&#65533;@m1&#65533;&#65533;&#65533;&#65533;yX7&#65533;&#65533;{8Q)S8&#65533;E&#65533;&#65533;3&#65533;l&#1648;&#65533;&#1968;N3<]	Z&#65533;$&#65533;l&#65533;&#65533;6&#65533;&#65533;t&#65533;&#65533;;&#994;[w&#65533;&#176;&#65533;&#65533;l0&#65533;7&#65533;-&#65533;&#65533;#;]qb&#65533;&#65533;&#65533;Z&#65533;&#434;&#65533;&#65533;&#65533;37&#65533;&#65533;^&#65533;p}&#65533;W&#65533;;PX,&#65533;&#65533;|&#65533;&#65533;&#65533;&#65533;&#65533;&#65533;&#65533;%&#65533;=&#65533;&#555;&#65533;&#65533;&#65533;{&#65533; &#65533;cH|~&#65533;&#65533;&#65533;;&#65533;]K&#65533;(&#65533;&#65533; "&#520;&#65533;6&#65533;&#65533;&#65533;M@&#65533;&#65533;Jh&#4473;T&#65533;&#65533;&#65533;}p&#65533;&#65533; n&#65533;!#&#65533;&#65533;(&#65533;'&#65533;i&#15440;  !&#65533;
  ,&#65533;  i &#65533;  &#65533;&#65533;&#65533;&#65533;0&#65533;I&#65533;&#65533;&#65533;&#65533;&#827;&#65533;&#65533;&#65533;d&#65533;h&#65533;&#65533;l&#65533;p,&#972;H&#2019;&#65533;&#65533;&#65533;&#65533;&#65533;pH$&#65533;&#65533;&#65533;#&#65533;&#65533;\
&#65533;&#65533;4J&#65533;&#1190;&#65533;6&#65533;r_&#65533;o+,f&#65533;&#745;3&#1700;^&#1911;6|^&#65533;&#65533;{&#65533;nf&#65533;[6&#65533;&#65533;&#65533;&#65533;&#65533;&#65533;&#65533;&#65533;&#65533;&#65533;&#65533;&#65533;&#65533;&#65533;&#65533;&#65533;&#65533;&#65533;&#65533;}~&#65533;&#65533;&#65533;&#65533;&#65533;&#65533;&#65533;&#65533;&#65533;&#65533;&#65533;&#65533;&#65533;&#65533;&#65533;&#65533;&#65533;&#65533;&#65533;&#65533;
&#65533;&#65533;&#65533; &#65533;&#65533;&#65533;&#65533;&#65533;&#65533;(K"&#65533;&#65533;&#65533;&#65533;&#65533;&#65533;&#65533;&#65533;&#65533;&#65533;&#451; &#65533;&#65533;&#65533;&#65533;%&#65533;&#65533;&#65533;&#532;&#65533;&#65533;&#65533;
&#65533;X&#65533;&#65533; &#65533;&#1680;&#65533;&#65533;&#65533;&#65533;&#65533;&#65533;&#65533;&#65533;&#65533;y&#65533;
&#65533;&#65533;&#65533;&#65533;&#65533;&#65533;&#65533;&#65533;=0&#65533;/&#65533;7c&#65533;&#65533;2&#65533;Y&#65533;X&#65533;&#65533;&#65533;&#65533;W<i&#65533;XQ&#65533;&#65533;>&#65533;2J&#52746;c&#65533;&#65533;&#65533;H&#65533;3&#65533;(&#65533;JX
&#65533;&#65533;|&#65533;&#65533;&#65533;&#269;
hj&#65533;&#65533;P&#65533;&#991;&#65533; x2'PT'&#65533;yT&#65533;&#65533;ME&#65533;&#65533;z&#65533;"&#65533;&#65533;&#65533;~&#65533;&#65533;mT&#65533;&#65533;$Z&#65533;,#c&#65533;&#65533;&#65533;,&#65533;|&#65533;l&#65533;u+&#65533;e&#65533;&#65533;~&#65533;G&#65533;&#65533;L&#65533;&#65533;8*i&#65533;#&#65533;F"&#65533;68o&#65533;&#65533;&#65533;&#65533;?M&#65533;&#65533;h &#65533;&#65533;,$G&#65533;&#65533;XA"&#65533;&#65533;&#65533;&#65533;&#65533;W&#65533;&#65533;^O"0u"&#65533;&#65533;&#65533;&#65533;lv?i&#65533;]&#65533;&#65533;O&#65533;[&#382;&#65533;W&#65533;+&#65533;&#65533;:&#65533;&#65533;O&#65533;&#65533;H&#65533;&#65533;"&#65533;&#65533;&#65533;+&#65533;zwrHN&#65533;Et&#65533;&#65533;p<&#65533;&#65533;	&#430;&#65533;&#65533;$&#65533;&#65533;W&#65533;e&#65533;&#65533;&#65533;&#65533;&#446;.&#65533;,I&#65533;v&#65533;
<&#65533;s|&#65533;d&#65533;&#65533;&#65533;s&#65533;&#65533;W&#65533;x&#65533;&#65533;d&#65533;&#65533;&#65533;&#65533;&#65533; @&#65533;)t^&#1577;0!v>&#534;&#65533;&#65533;qx&#1413;&#65533;&#65533;&#65533;&#65533;&#65533;&#65533;&#65533;&#65533;W&#65533;(Z&#65533;&#65533;&#65533;,VVN&#65533;l&#65533;X&#65533;&#65533;2&#65533;h&#65533;7~@c&#65533;&#65533;&#65533;&#65533;>a&#65533;&#65533;x&#65533;&#65533;D&&#65533;&#65533;2 9&#65533;&#65533;p@&#65533;&#65533;T6 &#65533;W&#65533;&#65533;eU^&#65533;&#65533;9&#65533;y&#65533;&#65533;	y&#65533;&#65533;	  !&#65533;
  ,&#65533;  M &#65533;  &#65533;&#65533;&#65533;&#65533;0&#65533;I&#65533;&#65533;8&#65533;&#891;&#65533;&#65533;&#65533;$$&#65533;&#65533;x&#65533;l&#65533;p&#813;r&#65533;&#65533;v&#65533;&#65533;|&#65533;&#65533;&#65533;0%&#65533;&#65533;FU&#65533;\~&#65533;&#65533;Y&#65533;&#65533;f&#65533;&#65533;6&#65533;&#65533;m&#65533;&#65533;/&#65533;4~&#65533;&#65533;giz#^&#65533;&#1231;&#65533;|N&#65533;&#65533;&#65533;&#65533;&#65533;~&#65533;&#65533;&#65533;&#65533;&#65533;&#65533;og&#65533;e&#65533;c&#65533;e&#65533;&#65533;&#65533;&#65533;&#65533;&#65533;&#65533;}q&#65533;&#65533;&#65533;&#65533;&#65533;&#65533;&#65533;&#65533;&#65533;&#65533;&#65533;|&#65533;&#65533;&#65533;u
&#65533;&#65533;t&#65533;&#65533;v &#65533;&#65533;&#65533;&#65533;&#65533;&#65533;&#65533;&#65533;&#65533;&#65533;&#65533;&#65533;&#65533;&#65533;&#65533;&#65533;&#65533;&#65533;&#65533;&#65533;&#65533;6&#65533;&#65533;&#65533;&#65533;&#65533;&#65533; &#65533;&#65533;&#65533;&#1723;&#65533;x&#65533;vE&#65533;&#65533;~&#692;&#65533; &#65533;|&#65533;&#65533;{&#65533;&#65533;&#65533;~&#65533;x&#65533;
&#65533;&#65533;&#65533;&#65533;&#65533;&#65533;LAAS &#1865;kp/a&#65533;wu&#65533;![v&#65533;&#65533;Z&#65533;&#65533;A&#65533;&#65533;+&#65533;@5&#65533;8> @";&#65533;&#65533;6&#65533;&#65533;2&#65533;&#661;&#65533;&#65533;@E&#65533; n&#1858;V&#65533;%Lw&#65533;&#65533;X&#65533;&#65533;,&#65533;|.k&#65533;T&#65533;&#65533;n&#65533;k&&#65533;b&#65533;&#65533;RZ&#65533;p&#65533;&#65533;&#65533;&#65533;~y&#65533;S&#65533;OYx#&#65533;&#65533;*2&#65533;e&#65533;&#691;V&#65533;%&#65533;&#65533;&#65533;&#65533;mRF&#65533;l&#65533;X&#65533;5&#65533;&#65533;jr&#65533;&#65533;|&#65533;&#65533;at&#65533;RJ&#468;H&#65533;g&#65533;&#65533;-|&#65533;0&#65533;&#65533;.&#65533;&#65533;:_&#65533;&#1192;S{j&#65533;&#65533;r&#65533;&#65533;}&#65533;.7lKc&#65533;n&#65533;|4&#572;u&#65533;&#65533;&#65533;&#1295;q&#65533;~&#65533;J&#65533;&#65533;Y&#65533;&#65533;f&#1829;w$&#65533;7;s_&#65533;5&#65533;x&#65533;&#65533;&&#1514;o&#65533;&#65533;&#65533;WP&#65533;&#65533;0^&#65533;z&#65533;L&#65533;g^M}-&#65533;1&#65533;&#65533;&#65533;?q&#65533;&#65533;ND X&#65533;&\&#65533;&#65533;&#65533;k&#65533;&#65533;&#65533;&#65533;&#65533;1&#32771;F&#65533;`&#65533;fQ&#65533;&#65533;&#145;!I^8&#65533;&#65533;&#65533;h&#65533;N&#65533;&#65533;&#65533;&#65533;I&#65533;(&#65533;*&#65533;"/&#65533;&#65533;=&#65533;Xc&#65533;8fx`6(&  !&#65533;
  ,&#65533;  D &#65533;  &#65533;&#65533;&#65533;&#65533;0&#65533;I&#65533;&#65533;8&#65533;x&#65533;&#65533;T&#65533;di&#65533;&#65533;V&#65533;&#65533;B&#65533;+&#65533;tmK&#65533;&#65533;:&#65533;&#65533;&#65533;&#65533;&#65533;3<&#65533;&#548;&#65533;s\N&#65533;Nbt&#65533;Z}WL5&#65533;&#65533;r&#65533;_.K"?&#65533;8tZ&#65533; _&#65533;&#65533;KaN&#65533;&#65533;&#65533;&#65533;&#65533;~&#65533;&#65533;&#65533;&#65533;&#65533;&#65533;pSr&#65533;&#65533;&#65533;&#65533;&#65533;&#65533;&#65533;v &#65533;&#65533;&#65533;&#65533;&#65533;&#65533;lm&#65533;&#65533;&#65533;&#65533;&#65533;&#65533;&#65533;&#65533;&#65533;w&#65533;&#65533;&#65533;&#65533;&#65533;y&#65533; &#65533;&#65533;u&&#65533;{&#65533;
&#65533;&#65533;&#65533;&#65533;&#65533;&#65533;&#65533;&#65533;s&#65533;&#65533;w&#65533;~&#65533;&#65533;&#65533;w&#65533;t&#65533;&#65533;]&#65533;v&#65533;&#65533;
&#65533;&#65533;&#1921;&#65533;|&#65533;&#38904;&#65533;s&#65533;&#65533;&#65533;y&#65533;&#65533;&#65533;z&#65533;&#65533;t &#65533;r&#65533;&#65533; q|&#65533;&#65533;P&#65533;0&#65533;oI;&#65533;0"&#65533;W&#65533;,&&#65533;c&#65533;@E&#65533;&#65533;Q Yg&#65533;@&#65533;&#65533; &#65533;&#65533;%d&#65533;&#448;&#65533;KZ*&#65533;&#65533;&Lt&#65533;&#65533;S&#65533;&#65533;&#65533;&#453;9u&#65533;c&#65533;]&#65533;(&#65533;&#65533;&#65533;&#1010;cC&#65533;&#1222;&#65533;&#360;&#504;T h@sl&#65533;&#65533;g&#65533;y&#65533; &#65533;&#65533;5 9:&#65533;idP7]&#65533;&#65533;&#65533;;&#65533;vYT&#65533;&#65533;&#65533;&#65533;x&#65533;&#65533;&#65533;&#65533;&#65533;!&#248;&#65533;LaV&#1233;$&#65533;Ud&#65533;xc&#65533;&#65533;
.&#65533;&#1063;Y&#65533;&#65533;#&#65533;#&#65533;&#1231;&#65533;&#65533;~&#65533;x&#65533;&#65533;-o&#65533;\*&#65533;&#1905;&#840;L&#65533;[&#65533;&#65533;&#65533;p&#65533;8&#65533;G&#65533;&#65533;,&#65533;&#65533;&#65533;Z<C&#65533;r&#65533;&#65533;&#2034;|&#65533;J&#65533; &#65533;&#65533;a'&#65533;2'bY&#65533;&#65533;&#65533;&#65533;t&#65533;&#65533;&#65533;&#65533;&#65533;&#65533;#&#65533;&#65533;&#65533;&#65533;&#65533;&#65533;05&#65533;O&#65533;H&#65533;T|h&#65533;&#65533;&#65533;&#65533;g`,&#65533;&#65533;_Q6&#65533; &#65533;<9&#65533;V8&#260;J`h&#65533;=h&#65533;&#65533;&#65533;E&#65533;x&#65533;&#65533;"
Qb'&#65533;&#65533;+&#65533;&#65533;`&#65533;:&#65533;x&#65533;&#65533;3&#65533;h#&#65533;4r&#65533;B&#65533;4&#65533;8&#65533;&#65533;&#65533;  !&#65533;
  ,&#65533;  Q &#65533;  &#65533;&#65533;&#65533;&#65533;0&#65533;I&#65533;&#65533;&#65533;&#65533;&#65533;;&#65533;^(&#65533;&#65533;h&#65533;U&#65533;&#65533;l&#65533;&#65533;+s&#65533;l&#65533;w&#65533;&#65533;|/&#1534;0H,&#65533;&#65533;!&#65533;&#65533;\:&#65533;Pc3&#65533;R&#65533;&#65533;,I&#65533;&#18604;^
8<&#65533;!&#65533;&#65533;G]e&#65533;yiw&#65533;=&#65533;5&#65533;&#65533;&#65533;&#65533;&#65533;&#65533;&#65533;&#65533;&#65533;&#65533;&#65533;&#65533;&#65533;{&#65533;&#65533;&#65533;&#65533;&#65533;~ &#65533;&#65533;&#65533;&#65533;|&#65533;&#65533;&#65533;&#65533;yd&#65533;&#65533;&#65533;&#65533;'&#65533;&#65533;&#65533;&#65533;&#65533;&#65533;&#65533;&#65533;&#65533;&#65533;&#65533;&#65533;&#65533;&#65533;&#65533;&#65533;&#65533;&#65533;&#65533;&#65533;&#65533;&#65533;&#65533;
&#65533;&#65533;&#65533;&#65533;&#65533;&#246;&#65533;&#65533;&#65533;&#65533;&#65533;&#815;&#65533;&#65533;&#65533;&#65533;&#1219;&#65533;&#65533;&#1879;&#65533; &#65533;1&#65533;&#65533;&#65533; &#65533;| &#65533;&#65533;&#65533;&#65533;&#65533;&#65533;&#65533;&#65533;&#65533;&#65533;&#65533;&#65533;&#65533;&#65533;8&#65533;&#65533;=Z&#65533;&#65533;px&#65533;&#65533;Aa&#368;A`&#65533;jX&#65533;
)&#65533;
 `&#65533;&#6860;Ig0$&#65533;&3&#65533;"&#65533;*e&u.&#65533;&#65533;h&#65533;&#65533;&#65533;&#65533;&#65533;&#65533;H3&#65533;2&#65533;8&#65533;
&#680;&#2030;_0&#65533;x&#1073;c*}&#65533;
r&#65533;s(&#65533;x&#65533;&#65533;:JA &#65533;&#65533;J&#65533;&#65533;o&#65533;&#65533;Cm&#65533;r&#65533;oAT&#65533;&#65533;&#181;&#65533;.&#65533;&#65533;&#65533;&#1882;&#65533;O2&#65533;!y*b&#65533;&#65533;&#65533;L&#65533;t&#65533;5&#65533;$x&#65533;&#65533;&#65533;&#65533;&#65533;&#65533;&#65533;+&#65533;^A&#65533;^&#65533;&#65533;Y&#65533;f&#65533;{&#65533;lp&#65533;&#65533;&#65533;l&#65533;&#65533;&#65533;y,&#65533;&#288;&#65533;&#65533;&#65533;Xg&#65533;F3B&#65533;*&#65533;\&#65533;&#65533;I&#65533;*&#795;&#65533;#&#65533;&#155;	&#65533;M9s&#65533;8&#65533;&#65533;&#65533;&#65533;&#142;&#65533;s5m{+&#65533;'&#65533;&#65533;&#1495;&#65533;&#65533;z&#65533;&#65533;B&#1028;&#65533;nj&#65533;&#65533;!&#65533;&#65533;&#65533;1&#65533;`v&#65533;&#65533;&#65533;R\ &#65533;E2&#65533;A@`&#65533;&#65533;&#65533;&#65533;f&#65533; &#65533;&#65533;&#65533;lVh&#65533;R&#65533;aB&#1121;&#65533;:"&#65533;#V&#65533;N&#65533;&#65533;&#65533;&#65533;H&#65533;X&#65533;'&#65533;&#65533;&#65533;&#65533;!&#65533;(&#332;4^hc;&#65533;&#262;	  !&#65533;
  ,&#65533;  M &#65533;  &#65533;&#65533;,&#65533;0&#65533;I&#65533;}&#65533;&#65533;&#65533;{&#65533;`(~bi&#65533;h&#657;j&#65533;n&#65533;&#65533;rm&#65533;x.&#65533;&#65533;&#65533;&#65533;&#65533;&#65533;p&#65533;&#65533;S&#419;r&#65533;<&&#65533;&#65533;'tJ&#65533;&#65533;&#65533;&#65533;
6&#65533;&#65533;&#65533;&#65533;xL.&#65533;&#65533;&#65533;z&#65533;n&#65533;&#65533;]<q&#65533;&#65533;&#65533;&#65533;~&#65533;&#65533;&#65533;~|&#65533;&#65533;&#65533;&#65533;{&#65533;t&#65533;&#65533;&#65533;&#65533;&#65533;&#65533;&#65533;&#65533;f&#65533;&#65533;&#65533;a &#65533;&#65533;&#65533;n&#65533;&#65533;&#65533;&#65533;&#65533;&#65533;&#65533;
&#65533;&#65533;&#65533;&#65533;&#65533;&#65533;&#65533;&#65533;&#65533;&#65533;&#65533;`
&#65533;b&#65533;&#65533;&#65533;)&#65533;&#65533;&#65533;6&#65533;&#65533;&#629;&#65533;9&#65533;R&#65533;&#65533;_&#65533;d&#65533;&#65533;&#65533;&#65533;`&#65533;&#65533;c&#65533;&#1768;a&#65533;&#65533;b&#65533;&#65533;&#65533;&#65533;&#65533;j&#65533;&#65533;c &#65533;&#65533;k&#65533;&#65533;&#65533;&#65533;&#65533;&#65533;&#65533;&#65533;]&#65533;'&#65533;_84&#65533;&#65533;I"Oa&#65533;
&#65533;Y&#65533;`L;&#65533;c&#65533;&#65533;Xf&#65533;c&#65533;wepO&#65533;H&#65533;&#65533;&#65533;E&#65533;xN &#65533;	&#65533;<&#65533;&#65533;V&#65533;$&#65533;&#19766; &#65533;V&#65533;&#65533;&#65533;Gh&#833;&#65533;&#65533;&#65533;G&#65533;h&#65533;"&#65533;&#65533;tz&#65533;^>q&#65533;&#65533;-&#65533;%&#65533;&#65533;&#65533;&#65533;&#65533;&#629;&#65533;!&#65533;1e&#882;I[&#65533;YK&#65533;&#65533;0&#65533;k&#65533;&#65533;&#65533;? &#65533;&#65533;z&#65533;&#65533;(Tn&#65533;&#65533;t&#65533;&#65533;a3&#65533;{&#65533;)&#65533;&#65533;y&#65533;&#65533;&#65533;&#65533;
3V&#65533;k&#65533;&#65533;&#65533;&#65533;&#1795;&#65533;&#65533;]<
T,&#65533;S-|KLXO@&#65533;&#65533;&#65533;&#65533;[&#65533;bj+&#65533;yO6@&#65533;&#65533;(&#65533;&#1412;+&#65533;o&#65533;&#65533; &#65533;&#65533;&#65533;&#65533;&#65533;&#65533;:&#65533;&#65533;F&#65533;&#65533;&#65533;C&#65533;&#475;'&#65533;n&#65533;,&#65533;}&#65533;&#65533;N&#65533;&#65533;&#65533;(&#31575;_&#65533;&#65533;Zzm&#65533;&#65533;S`&#1285;&#65533;&#65533;&#65533;&#65533;g&#65533;o&#65533;?&#65533;&#65533;A j&#65533;&#65533;&#65533;&#1856;&#65533;!&#65533;&#65533;&#65533;F&#65533;&#65533;&#65533;&#65533;&#65533;A&#65533;G&#65533;&#65533;S`&#65533;&#65533;F&#1536;&#65533;p&#516;&#65533;#&#65533;&#65533;&#65533;x&#65533;H&#65533;+:&#65533;"&#65533;0&#65533;&#65533;B !&#65533;
  ,&#65533;  N &#65533;  &#65533;&#65533;&#65533;0&#65533;I&#65533;&#65533;&#65533;&#65533;&#891;&#65533;`&#65533;dbiB&#19030;&#65533;&#65533;p&#65533;r=&#1784;D&#65533;&#65533;&#65533;&#1534;_,(|&#65533;&#65533;$Ki;2&#65533;&#65533;(&#65533;)&#65533;P&#65533;X&#65533;5k&#65533;r&#65533;&#65533;p&#65533;+&#65533;&#65533;&#65533;4Y&#65533;&#65533;&#65533;&#65533;@&#65533;f-&#65533;c&#65533;&#65533;~&#65533;&#65533;&#65533;&#65533;&#65533;&#65533;&#65533;&#65533;&#65533;&#65533;&#65533;&#65533;|&#65533;&#65533;&#65533;&#65533;&#65533;x &#65533;&#65533;&#65533;&#65533;vtg&#65533;M&#65533;&#65533;&#65533;+&#65533;&#65533;&#65533;F&#65533;&#65533;&#65533;&#65533;&#65533;&#65533;&#65533;&#65533;&#65533;&#65533;~ &#65533;&#65533;z&#65533;&#65533;&#65533;&#65533;&#65533;&#65533;&#65533;1&#65533;&#65533;&#65533;&#65533;|&#65533;&#65533;9&#65533;&#65533;&#65533;&#65533;z&#1134;&#65533;&#65533;&#65533;&#1060;&#65533;&#1282;&#65533;yy&#65533;
&#65533;&#1733;&#65533;&#65533;&#1464;&#65533;&#65533;&#65533;&#65533;
&#65533;&#65533;&#65533;&#65533;&#65533;&#65533;&#65533;&#65533;&#1069;&#65533;:&#65533;&#65533;soB@s&#65533;FPV&#65533; &#65533;h)&#65533;r8IB&#65533;&#65533;(Jb&#65533;&#65533;&#65533;  pU%&#1222;,d1|&7J&#65533;(ab&#65533;N e|&#1607;&#65533;&#65533;=P&#65533;&#1058;&#65533;&#65533;0&#65533;z&#65533;&#65533;Gr&#65533;&#65533;C&#65533;&#65533;B&#65533;&#65533;&#32932;z&#65533;-&#65533;&#65533;&#65533;:?@)&#65533;&#65533;G]:&&#65533;&#65533;&#65533;<&#65533;&#65533;&#65533;&#65533;@,&#65533;&#65533;&#65533;&#532;ODm_&#1948;*&#65533;x&#65533;w&#65533;.M&#65533;JK&#1669;&#65533;@&#65533;xkV&#65533;o&#1320;&#65533;*&#65533;&#65533;&#65533;s&#65533;[&#65533;&#65533;&#65533;Z&#65533;&#65533;&#65533;rMe&#65533;=&#65533;&#65533;&#65533;Y4l&#65533;&#65533;&#65533;&#65533; &#65533;&#65533;)&#65533;
{uM&#65533;&#65533;&#65533;&#65533;&#65533;j &#65533;G\&#65533;&#65533;&#65533;T&#65533;&#65533;Pg.H+&#65533;7&#65533;&#65533;&#65533;_$&#65533;y&#65533;d&#65533;&#65533;&#65533;&#65533;n&#65533;&#65533;-&#65533;&#65533;&#65533;&#65533;&#65533;&#65533;Z&#65533;+&#65533;I&#65533;/FO&#65533;)&#65533;&#65533;/&#65533;fd&#65533;&#65533;&#65533;&#65533;OA&#65533;&#65533;P&#65533;&#65533;QP&#65533;&#65533;&#65533;g`,b&#65533;&#65533;6&#65533;&#65533;%:!&#65533;aP&#65533;&#65533;&#65533;\`&#65533;&#65533;&#65533;N&#65533;a&#65533; rX&#65533;&#65533;R&#65533;X&#65533;&#65533;b*>&#1122;+&#65533;&#65533;&#65533;&#65533;J&#65533;X&#65533;&#65533;&#65533;8E&#65533;&#65533;hI !&#65533;
  ,&#65533;  M &#65533;  &#65533;&#65533;&#65533;&#65533;0&#65533;I&#65533;&#65533;8&#65533;.&#65533; &#65533;di&#65533;&#65533;&#65533;&#65533;&#65533;&#574;&#65533;&#978;L&#1996;&#65533;&#65533;&#65533;&#65533;&#65533;&#65533;&#65533;%&#65533;&#65533;F2YZ2[&#1000;&#65533;&#65533;j&#65533;&#1452;vK&#22192;&#65533;&#65533;,n&#65533;&#65533;&#65533;4&#65533;f&#65533;&#65533;Wx&#65533;]&#65533;&#65533;&#65533;1@a&#65533;&#65533;&#65533;&#65533;&#65533;&#65533;&#65533;&#65533;&#65533;&#65533;&#65533;&#65533;&#65533;&#65533;&#65533;z&#65533;&#65533;&#65533;&#65533;&#65533;&#65533;&#65533;&#65533;va&#65533;&#65533;&#65533;&#65533;&#65533;&#65533;&#65533;&#65533;&#65533;_J&#65533;&#65533;+&#65533;&#65533; &#65533;&#65533;
&#65533;}&#65533;&#65533;|&#65533;&#65533;&#65533;&#65533;&#65533; &#65533;&#65533;&#65533;&#65533;&#65533;&#65533;&#65533;,&#65533;&#65533;&#65533;&#65533;&#65533;&#184;&#65533;&#65533;&#65533;&#65533;&#65533;}&#65533;>&#65533;&#65533;&#65533;&#65533;&#768;&#65533;&#1154;&#1409;&#65533;&#65533;&#65533;&#65533;&#65533;&#65533;&#65533;&#65533;&#65533;&#65533;&#65533;&#65533;|
&#65533;&#65533;&#65533;&#65533;&#65533;&#65533;&#65533;&#65533;&#65533;^&#65533;&#65533;O&#65533;B{&#65533;1&#65533;G&#65533;&#65533;z	'&#65533;{x&#65533;&#65533;&#65533;m)&#65533;;& &#65533;&#65533;&#65533;V|\|&#65533;&#65533;1&#209;&#65533;J&#65533;&#65533;&#65533;m&#65533;a*&#65533;(tyi"MD&#65533;&#65533;4&#65533;&#65533;&#65533;M>&#65533;&#65533;&#65533;&#65533;&#65533;&#65533;|7,&#65533;P&#1989;&#65533;&#65533;&#65533;4&#65533;&#65533;&#65533;&#65533;&#278;T&#65533;Tc
&#65533;7&#287;&#65533;x2&#65533;&#1814;&#65533;j&#65533;&#65533;&#65533;&#65533;&#133;&#1291;&#65533;&#1745;*&#65533;M&#65533;&#65533;\&#1700;C&#65533;&#65533;`o!&#65533; &#65533;&#65533;)&#65533;&#65533;|1-6&#65533;j&#65533;&#65533;&#65533;,&#65533;&#65533;&#65533;&#65533;&#65533;&#710;m&#65533;&#65533;&#65533;Xk&#65533;&#65533;?&#65533;wkt&#1245;&#65533;&#65533;&#65533;6&#65533; h&#65533;&#65533;n&#65533;&#65533;&#65533;Q&#65533;k&#65533;d&#12381;&#65533;s&#65533;g&#65533;t@&#65533;&#65533;&#1409;&#65533;&#65533;T]X&#65533;&#65533;&#65533;&#474;&#65533;&#65533;X&#65533;q&#65533;&#65533;&#65533;t<mI&#65533;	&#65533;$&#65533;dN&#65533;p,&#65533;&#65533;&#65533;&#65533;&#65533;&&#65533;9&#65533;)@&#65533;/&#65533;&#65533;&#65533;M
&#791;&#1984;> `&#1542;&#65533;2&#65533;@&#65533;V@(&#65533;&#65533;QP&#65533;&#65533;&#65533;qar&#65533;a&#65533;&#65533;&Q&#65533;&&#65533;x&#65533;+&#65533;&#65533;&#65533;(~&#65533;&#65533;3&#65533;Pc&#65533;<&#65533;&#65533;&#65533;	  !&#65533;
  ,&#65533;  \ &#65533;  &#65533;&#65533;&#65533;,.&#65533;I&#65533;&#65533;&#65533;&#827;&#65533;&#65533;&#65533;d&#65533;&#65533;f&#65533;^&#65533;&#65533;p,&#65533;sm&#65533;v&#65533;&#65533;3&#65533;&#65533;!&#65533;P&#65533;
&#65533;F2&#65533;l&#65533;&#65533;^&#65533;8&#65533;V&#65533;Wlv&#65533;A&#65533;7&#65533;xL&#65533;&#65533;?&#65533;&#1689;^c&#65533;n<N&#65533;&#65533;&#65533;<s&#65533; &#65533;&#65533;&#65533;&#65533;&#65533;&#65533;&#65533;&#65533;&#65533;&#65533;&#65533;&#65533;&#65533;&#65533;&#65533;&#65533;&#65533;&#65533;&#65533;&#65533;&#65533;&#65533;&#65533;|&#65533;&#65533;&#65533;&#65533;&#65533;&#65533;&#65533;&#65533;&#65533;&#65533;R&#65533;&#65533;&#65533;&#65533;3&#65533;&#65533;&#65533;+&#65533; &#65533;&#65533;&#65533;&#65533;&#65533;&#65533;
&#65533;&#65533;&#65533;&#65533;&#65533;&#65533;&#65533;&#65533; &#65533;&#65533;&#641;&#65533;&#65533;&#65533;&#710;&#65533;&#910;&#65533;&#65533;&#65533;{&#65533;&#65533;&#65533;&#1666;&#65533;&#1111;f&#65533;&#65533;&#65533;\&#65533;
&#65533;&#65533;&#65533;&#65533;&#65533;&#65533;&#65533;&#65533;&#65533;&#65533;&#65533;&#65533;&#65533;&#65533;&#65533;&#65533;&#65533;&#65533;&#65533;&#65533;&#65533;9 o>A&#65533;R q&#65533;Dr&#65533;jX&#65533;&#65533;b&#65533;&#65533;&#65533;y&#308;&#65533;#&#65533;#'!&#65533;&#65533;LC&#65533;&#65533;&#65533;&#65533;E&#65533;y&#65533;&#65533;&#65533;i&#1765;&#65533;'#&#65533;&#65533;&#65533;M &#65533;&#65533;i&#65533;&#65533;&#65533;&#65533;&#1380;&#65533;D4&#65533;&#65533;&#1081;&#65533;.&#65533;&#65533;&#65533;&#65533;8&#65533;&#65533;F|	6&#65533;:E&#65533;--h&!m~)p&#65533;` &#65533;R&#65533;
B&#65533;&#65533;&#65533;C&#65533;&#65533;r&#65533;&#65533;H&#65533;&#65533;&#988;
&#65533;4u&#65533;&#386;&#65533;
p&#65533;&#65533;b&#65533;T&#65533;e&#65533;T-&#65533;B&#65533;/&#65533;&#65533;E&#65533;&#65533;!>:&#65533;&#65533;K&#65533;,&#65533;&#65533;w&#65533;&#65533;D&#65533;&#65533;x&#65533;=o >&#744;g&#65533;;&#65533;s&#65533;G&#65533;&#65533;Q&#65533;&#65533;&#65533;&#65533;u&#65533;&#65533;6*&#65533;2iN&#65533;&#65533;)`W&#65533;&#65533;+&#65533;]v&#65533;0`&#65533;&#65533;W&#65533;&#65533;=*e&#65533;&#65533;&#65533;b&#65533;;&#65533;q&#65533;,&#1990;&#65533;-&#65533; &#65533;&#65533;&#65533;&#65533;&#65533;&#65533;&#65533;cNv&#65533;&#65533;&#65533;&#65533;`&#65533;&#65533;}m&#65533;#"&#65533;U}\&#65533;&#65533;&#65533;&#65533;m*TxQ&#65533;$b&#65533;&#65533;d&#65533;&#65533; &#65533;&#65533;|.Z&#65533;b)1z&#65533;a7&#1448;c;&#65533;&#65533;&#65533;%&#65533;X&#65533;&#65533;tY$&#65533;&#37266;K"I&#65533;&#65533;0	&#65533;R&#65533;Q&#65533;Cb&#37334;sqy&#65533;Wz)&#65533;a&#65533;Q&#65533;f&#65533;y&&#65533;]&#65533;&#581;&#65533;l&#65533;&#65533;  !&#65533;
  ,&#65533;  X &#65533;  &#65533;&#65533;&#65533;&#65533;0&#65533;I&#65533;6&#65533;&#65533;!&#65533;`(2&#65533;h&#65533;U&#65533;&#65533;,&#1662;&#65533;
&#992;L&#65533;xN&#65533;z&#65533;`&#65533;&#65533;pH,&#65533;&#548;r&#65533;l:&#65533;&#65533;&#65533;&#65533;&#65533;V6&#65533;&#65533;ro@&#65533;xL.&#65533;&#65533;b&#65533;wF&#65533;&#65533;&#65533;<&#65533;^&#65533;&#65533;&#65533;&#65533;^&#65533;&#2011;&#65533;~&#65533;&#65533;&#65533;`&#65533;8s&#65533;&#65533;&#65533;&#65533;D&#65533;&#65533;&#65533;&#65533;&#65533;&#65533;c&#65533;&#65533;&#65533;3&#65533;&#65533;&#65533;&#65533;&#65533; &#65533;&#65533;&#65533;&#65533;&#65533;&#65533;&#65533;&#65533;&#65533;&#65533;&#65533;&#65533;ipc&#65533; &#65533;&#65533;W&#65533;HP&#65533;&#65533;&#65533;&#65533;A&#65533;K &#65533;&#65533;A&#65533;&#65533;&#65533;&#65533;&#65533;&#65533;B&#65533;&#65533;&#302;&#1532;&#65533;&#65533;
&#65533;k&#65533;&#65533;&#65533;N&#65533;&#65533;&#65533;&#65533;&#1204;&#65533;&#65533;&#65533;&#65533;&#65533;&#65533;J&#65533;&#65533; S&#65533;&#65533;&#65533;&#65533;A&#65533;'&#65533;&#65533;u&#65533;,&#65533;&#65533;&#65533;&#65533;i&#65533;&#65533;[&#65533;^3&#65533;&#65533;$&#65533;&#65533;&#65533;&#65533;&#1782;})*y&#65533;P&#65533; 2&#65533;Lr,I&#65533;&#65533;FT&#65533;DS&#65533;&#1858;&#65533;N&#65533;]<(&#29702;*Z6y)&#65533;!(}&#65533;&#65533;&#65533;,&#65533;H&#65533;E&#65533;l&#65533;&#65533;&#65533;1&#65533;G&#65533;:&#65533;#(&#65533;Q"=&#65533;X&#65533;&#65533;&#65533;&#65533;8&#65533;X&#65533;{&#65533;5-3&#65533;&#65533;&#65533;BE&#65533;2&#65533;&#520;F&#65533;&#65533;&#65533;S,&#65533;&#65533;/U+&#65533;s&#65533;3&#65533;&#65533;|f&#65533;jU:wlQ_7&#65533;6q&#65533;N&#65533;OG#).&#65533;&#65533;&#65533;'a%&#65533;&#65533;P&#65533;Z&#65533;&#65533;&#65533;b&#65533;$E&#65533;&#65533;&#65533;&#65533;*hE&#65533;I&#65533;&#65533;&#65533;h&#65533;&#65533;8z&#65533;j7N"&#65533;&#65533;J&#65533; bX,1&#65533;4&#65533;&#65533;a%&#65533;:&#65533;&#65533;&#65533;&#65533;&#879;&#65533;&#65533;&#65533;wu&#65533;&#65533;/&#65533;~&#65533;&#65533;tC&#65533;/,Q\&#65533;&#1358;*=1&#183;&#65533;&#65533;&#65533;awh&#65533;&#65533;&#65533;sr&#424;GD-&#65533;Q\&#65533;%A` &#65533;&#65533;\&#65533;Nv&#65533;&#65533;&#65533;Eh!WP&#65533;&#65533;&#65533;|\&#65533;aAj&#65533;&#65533;&#65533;$&#65533;&#65533;!&#65533;%&#65533;XL&#65533;&#65533;&#65533;&#65533;&#65533;&#65533;&#1537;&#65533;/B&#65533;&#65533;&#65533;&#65533;&#65533;&#65533;8&#65533;H&#65533;&#65533; &#65533;&#65533;?&#65533;&#65533;&#65533;H&#65533; &#65533;*K&&#65533;c&#65533;&#65533;@&#65533;&#65533;SJI&#65533;D&#65533;&#65533;  !&#65533;
  ,&#65533;  Y &#65533;  &#65533;&#65533;&#65533;*.&#65533;I&#65533;&#65533;&#65533;&#891;&#65533;`(n&#65533;h&#65533;X&#65533;&#65533;,&#65533;&#65533;0&#65533;&#65533;48&#65533;x&#65533;&#65533;&#65533;&#65533;;&#65533;&#65533;&#65533;1,6&#65533;F2&#65533;[2i&#65533;',*mQ&#65533;2&#65533;&#65533;5q&#65533;&#65533;/&#65533;#{&#65533;fRz&#870;&#65533;&#65533;n&#65533;&#65533;&#65533;&#65533;&#65533;q=O&#65533;&#65533;&#65533;&#65533;&#65533;&#65533;&#65533;&#65533;&#65533;&#65533;&#65533;&#65533;&#65533;&#65533;&#65533;&#65533;&#65533;&#65533;&#65533;&#65533;&#65533; &#65533;&#65533;&#65533;&#65533;&#65533;&#65533;&#65533;&#65533;&#65533;{&#65533;6&#65533;df&#65533;5&#65533;&#65533; &#65533;M(&#65533; &#65533;&#65533;&#65533;&#65533;&#65533;&#65533;&#65533;&#65533;&#65533;&#65533;&#65533;&#65533;&#65533;&#65533;&#65533;&#65533;&#65533;&#65533;&#65533;&#65533;&#65533;&#65533;&#267;&#65533;&#916;&#65533;&#65533;&#845;&#65533;&#211;
&#65533;*&#65533;&#1094;&#65533;&#65533;&#703;&#65533;Z&#65533;&#65533;&#65533;&#65533;
&#65533;&#1981;&#65533;&#395;&#60715;&#65533;&#65533;&#65533;&#65533;&#65533;&#65533;&#65533;&#65533;%&#65533;&#65533;&#65533;@^&#65533; X&#65533;&#65533;&#65533;&#65533;&#65533;f&#65533;kX&#65533;CO&#65533;QD&#65533;@&#65533;&#65533;EI&#65533;&#65533;;&#65533;&#65533;G^&#65533;&#65533;'(&#65533;&#65533;Z&#65533;
x4&#65533;&#65533;&#65533;&#65533;&#65533;	O@L&#65533;@'&#65533;+&#65533;&#65533;D5\&#65533;&#65533;e&#65533;A&#65533;&#65533;&#65533;T&#65533;&#65533;&#65533;SE&#65533;&#65533;"@&#65533;&#65533;VnW&#65533;P&#65533;i&#65533;a	&#65533;&#65533;&#65533;&#65533;&#65533;&#1554;&#65533;&#65533;&#65533;k`&#65533;P8&#65533;&#65533;|:&#65533;h-&#65533;DqI-&#65533;w&#65533; ~#&#65533;4t&#65533;Ta&#65533;&#65533;=9&#65533;&#65533;VaI&#65533;/7K`&#65533;]&#856;v
&#65533;&#65533;4&#65533;e&#65533;&#1390;&#65533;&#65533;&#65533;&#65533;&#65533;&#65533;f&#65533;v@T&#458; \&#65533;X&#65533;&#65533;&#811;e!&#65533;&#65533;v:&#1917;&#65533;&#65533;&#65533;&#721;&#65533;B&#65533;&#65533;&#65533;&#65533;:&#65533;&#65533;X&#65533;&#206;U&#65533;&#65533;&#38339;&#65533;H&#65533;xCD&#65533;CC&#65533;d&#65533;&#65533;?&#65533;EV&#65533;U&#65533;&#65533;;%&#65533;&#65533;&#65533;0	&#65533;7MpM&#65533;&#65533;&#65533;y'H&#65533;g&#65533;&#65533;w&#65533;1	(>8&#65533;Q&#65533;&#65533;&#65533;&#65533;&#1559;}&#65533;p&#65533; &#65533;hb>}&#65533;&#129;&#65533;*&#65533;&#65533;&#65533;&#65533;j&#65533;(#,&#65533;Q&#65533;0&#65533;H&#65533;&#65533;&#65533;&#65533; &#65533;&#65533;&#65533;wid&#65533;G2&#65533;&#65533;&#65533;1Y&#65533;&#65533;P>&#612;&#65533;Q&#65533;A%WV&#65533;F&#65533;[j&#65533;$&#65533;&#65533;y&#65533;$&#65533;z&#65533;y$&#65533;`&#65533;&#65533;  !&#65533;
  ,&#65533;  K &#65533;  &#65533;&#65533;&#65533;&#65533;0&#65533;I&#65533;&#65533;8&#65533;&#65533;&#65533;`(&#65533;d&#597;h&#65533;&#65533;&#65533;&#638;&#65533;&#65533;t&#65533;&#65533;6&#65533;&#65533;|?&#65533;>0&#65533;#&#65533;&#65533;&#65533;2&#65533;Y23&#935;&#65533;&#65533;R&#65533;&#65533;	6&#65533;r&#65533;&#65533;M&#65533;	&#65533;&#65533;M4&#428;nW&#65533;&#65533;<m&#65533;&#65533;&#65533;&#65533;&#65533;~&#65533;&#65533;&#65533;&#65533; &#65533;&#65533;&#65533;&#65533;&#65533;&#65533;&#65533;&#65533;x&#65533;&#65533;&#65533;&#65533;sp_&#65533;&#65533;s&#65533;y &#65533;&#65533;&#65533;v&#65533;&#65533;&#65533;&#65533;&#65533;
&#65533;&#65533;&#65533;&#65533;&#65533; &#65533;w&#65533;&#65533;&#65533;&#65533;&#65533;y$&#65533;
&#65533;&#65533;&#65533;&#65533;&#65533;~ &#65533;&#65533;z0&#65533;v&#65533;&#816;&#282;&#173;&#65533;&#1354;&#65533;&#65533;&#65533;&#1311; &#65533;&#65533;&#65533;&#1971;&#65533;&#65533;&#65533;&#65533;&#65533;&#65533;&#65533;}&#1853;&#65533;&#65533;&#65533;&#65533;&#65533;&#65533;&#65533;&#65533;&#65533;&#65533;&#65533;h&#65533;&#65533;&#65533;&#65533; &#65533;&#65533;	 &#65533;&#65533;AA&#65533;&#65533;4P&#65533;a&#65533;a-&#65533;&#65533;M&#65533;&#65533;;>&#65533;<&#65533;&#65533;&#65533;&#65533;H&#65533;xJ&#65533;m&#65533;9&#65533;+&#65533;&#65533;&#65533;`VC1&#65533;e&#65533;d&#65533;&#65533;37&#65533;&#65533;&#65533;!&#65533;&#65533;&#65533;j&#65533;4g&#65533;*:E&#65533;+@&#65533;;P&#65533;&#36953;&#65533;&#65533;&#65533;v&#65533;&#65533;rj :&#65533;d&#65533;h%&#65533;6&#65533;cmo&#65533;&#65533;&#65533;'&#65533;8&#65533;8P&#65533;&#744;Z&#65533;X;}&#65533;&#65533;n&#65533;8	&#65533;&#65533;&#65533;c&#65533;-=&#65533;W$G&#65533;uh&#65533;5&#65533;P&#65533;~g1&#65533;&#65533;$W&#65533;F&#65533;uLF&#65533;S&#443;&#65533;'&#65533;&#65533;w5a&#65533;&#65533;&#65533;&#65533;&#775;]&#65533;&#65533;&#65533;\&#65533;YK&#65533;3&#65533;&#65533;&#65533;t^`&#65533;l&#65533;&#65533;{&#65533;A[&#65533;1o=xk&#65533;yu&#65533;&#65533;x&#65533;!&#65533;&#65533;&#65533;&#65533;&#65533;z&#65533;&#65533;&#65533;f0&#65533;&#65533;&#65533;&#65533;&#65533;&#65533;o&#65533;&#65533;&#65533;&#65533;P)KK B X&#65533;&#65533;d&#65533;&#65533;&#65533;"&#65533;&#65533;&#65533;c<&#65533; &#65533;R&#65533;R`h&#65533;2&#65533;&#65533;F|&#65533;9&#65533;H&#65533;&#65533;&#65533;&#65533;&#65533;A&#65533;&#65533;&#65533;.&#65533;&#65533;&#65533;&#65533;hc&#65533;3&#65533;(E !&#65533;
  ,&#65533;  i &#65533;  &#65533;&#65533;&#65533;&#65533;J&#65533;I&#65533;&#65533;8[&#65533;&#65533;&#65533;`(&#65533;d&#65533;pf&#65533;&#65533;l&#65533;6&#65533;+&#65533;&#65533;l&#65533;x&#65533;z&#65533;&#65533; (,B&#65533;&#65533;&#65533;&#65533;T2&#65533;&#65533;'tJ5J&#65533;&#65533;+&#65533;&#65533;&#954;&#65533;8&#65533;&#65533;W&#65533;z&#65533;a&#65533;&#65533;;xVN&#65533;O&#65533;v>&#65533;o&#65533;&#65533;&#65533;&#65533;&#65533;&#65533;&#65533;&#65533;&#65533;&#65533;&#65533;&#65533;&#65533;&#65533;&#65533;&#65533;&#65533;&#65533;&#65533; &#65533;&#65533;&#65533;&#65533;&#65533;&#65533;&#65533;&#65533;&#65533;&#65533;&#65533;&#65533;&#65533;&#65533;&#65533;&#65533;&#65533;>&#65533;&#65533;&#65533;&#65533;&#65533;&#65533;&#65533;&#65533;&#65533;&#65533;&#65533;&#65533;&#65533;&#65533;&#65533;&#65533;&#65533;&#65533;I&#65533;&#65533;&#65533;&#65533;&#65533;&#65533;&#65533;&#65533;&#65533;&#141; &#65533;kf&#65533;
&#65533;&#367;&#65533;&#65533;&#65533;j&#65533;&#65533;&#65533;t&#647;
&#65533;&#65533; &#65533;&#65533;&#65533;t5&#65533;&#1681;&#65533;
&#65533;&#1193;&#65533;&#65533;&#65533;&#65533;&#65533;&#65533;&#65533;&#65533;&#65533;&#65533;&#65533;&#65533;&#65533;&#65533;G&#65533;^&#65533;m&#65533;
<&#65533;&#65533;`&#65533;g
&#65533;1,&#65533;&#65533;&#65533; &#65533;-&#65533;&#65533;p&#65533;"(&#65533;&#65533;&#65533;+ &#65533;F&#65533;&#65533;-t&#65533;&#65533;I&#65533;&#65533;&#65533;-&#65533;&#65533;&#65533;%+&#65533;+&#65533;&#65533;&#65533;MO&#65533;F&#65533;&#65533;&#65533;&#65533;R&#737;&#65533;bP&#65533;)'&#65533;>&#65533;&#65533;&#1385;&#65533;&#65533;&#65533;&#65533;&#65533;z&#65533;&#65533;ZX&#65533;2z Q&#1849;&#65533;M&#65533;~&#65533;&#65533;U&#65533;QCJ#&#65533;PV&#65533;P&#65533;&#65533;&#65533;T&#65533;&#65533;.&#1947;&#65533;&#65533;5&#65533;&#65533;7&#65533;!a&#65533;j
&#65533;&#65533;@b&#375;&#65533;&#438;*e\&#65533;&#65533;F&#193;?wVD&#65533;\c&#65533;D&#65533;&#65533;&#65533;&#65533;&#65533;x&#65533;s&#65533;&#65533;5BwG&#65533;&#65533;&#65533;nd&#65533;&#65533;&#65533;&#65533;&#65533;&#65533;&#65533;`&#313;,y&#65533;&#65533;*&#65533;9&#65533;&#505;&#65533;&#65533;&#65533;&#65533;&#65533;[*h];&#65533;&#65533;&#65533;W&#65533;\0&#65533;7&#65533;&#65533;&#65533;&#65533;Z$&#65533;&#65533;e&#65533;)&#65533;cP7&#65533;&#65533;&#65533;&#65533;&#65533;=&#65533;{&#958;&#65533;t&#65533;&#65533;&#65533;&#65533;&#65533;&#65533;&#65533;[k&#65533;&#65533;&#65533; -&#316;P&#65533;(&#65533; &#65533;a&#65533;t&#65533;&#65533;D&#65533;&%l&#65533;I)&#65533;8&#65533;&#65533;&#328;&#65533;!&#65533;&#65533;&#65533;&#65533;!&#65533;&#65533;b
)&#65533;&#33484;&#65533;&#65533;H&#13152;&#65533;&#65533;	,&#65533;&#65533;#&#65533;?&#65533;&#65533;c&#65533;D~0d&#65533;G"Y$I.&#65533;$M>)&#65533;;&#65533;&#65533;6Z9H&#65533;TN&#65533;e&#65533;`&#65533;&#65533;&#65533;d&#65533;Q&#65533;g&#65533;9&#65533;&#65533;.&#65533;y&#65533;&#65533;K&#65533;)g&#65533;p~&#65533;G	  !&#65533;
  ,&#65533;  M &#65533;  &#65533; &#65533;&#65533;0&#65533;Ike6&#65533;&#891;&#65533;&#65533;&#65533;&#65533;di&#65533;&#34158;l&#65533;p8&#65533;tm&#65533;&#65533;=&#65533;|&#65533;&#65533;>0&#65533;O&#419;r)I2&#65533;L'&#65533;#&#65533;n&#65533;V6&#65533;&#65533;&#700;&#65533;&#65533;6&#65533;&#65533;&#65533;&#65533;B&#838;&#65533;&#65533;&#65533;|N&#65533;&#65533;&#65533;&#65533;&#65533;~&#65533;&#65533;&#65533;&#65533;&#65533;&#65533;q&#65533;&#65533;&#65533;&#65533; &#65533;&#65533;&#65533;&#65533;&#65533;&#65533;|om&#65533;]&#65533;&#65533;%&#65533;&#65533;$&#65533;&#65533;&#65533;&#65533;&#65533;&#65533;&#65533;&#65533;&#65533;&#65533;&#65533;&#65533;&#65533;&#65533; &#65533;r&#65533;&#65533;&#65533;&#65533;&#65533;
&#65533;1&#65533;} &#65533;&#65533;&#65533;&#65533;&#65533;&#65533;&#65533;~&#65533;&#65533;y&#65533;~&#65533;r<F&#65533;&#65533;&#65533;t
&#65533;x3&#65533;&#65533;&#639;&#65533;&#65533;&#65533;&#65533;z&#65533;&#65533;&#65533;w&#65533;&#65533;&#65533;&#65533;&#1032;&#65533;|&#65533;&#65533;&#65533;&#65533;u&#65533;&#65533;s&#65533;a&#65533;@.&#65533;:;&#65533; ^&#65533;&#207;&#65533;l&#65533;	x5&#65533;`4<*T&#65533;&#65533;&#65533;&#65533;&#65533;&&#65533;&#65533;A9&#65533;&#65533;!tp&#65533;O&#65533;&#65533;&#65533;&#65533;L	&#65533;&#65533;&#65533;W&&#65533;&#65533;&#1551;&#65533;;8&#65533;&#16714;&&#65533;n}&#65533;%4
4&#65533;R&#65533;*-&#65533;7U:;&#65533;Y&#65533;&#65533;&#65533;&#65533;d&#65533;&#65533;&#65533;&#65533;l&#65533;&#65533;H&#65533;~$&#65533;&#65533;$9&#65533;&#65533;&#65533;3&#65533;dWhb&#65533;&#181;j&#65533;n_&#65533;&#65533;P&#65533;s%&#65533;t&#65533;&#65533;&#788;&#65533;&#65533;Xc&#65533;w&#65533;&#65533;&#65533;p&#65533;Y&#65533;_&#65533;
&#65533;&#1272;&#65533;db&#65533;&#65533;&#65533;IY_&#65533;&#65533;&#65533;&#65533;&#65533;&#65533;w&#65533;eg&#65533;&#65533;Q&#1243;r&#1383;&#65533;X&#65533;&#65533;&#65533;&#65533;&#65533;&#65533;u&#3774;K+&#65533;&#65533;&#65533;&#65533;p>&#65533;&#65533;^&#65533;&#65533;C&#65533;ZON&#65533;]&#65533;I*#&#65533;&#65533;&#65533;^&#65533;&#65533;&#65533;&#65533;
x&#65533;&#65533;&#65533;&#65533;L&#65533;;S&#65533;K&#65533;X&#65533;u&#65533;&#65533;&#65533;&#65533;&#65533;w&#65533;&#65533;o&#65533;BS&#65533;&#65533;J$&#65533;&#65533; &#65533;` &#65533;&#65533;&#65533;M0&#65533;&#65533;&#65533;&#65533;&#65533;X&#65533;V&#65533;&#65533;f&#65533;!&#65533;\|8&#65533;&#65533;#bH"&#65533;P&#65533;&#65533;b&&#65533;x&#65533;&#65533;K&#65533;c&#65533;.N(&#65533;7&#65533;H&#65533;;&#65533;&#65533;`&#65533;j$  !&#65533;
  ,&#65533;  U &#65533;  &#65533;&#65533;&#65533;&#65533;0&#65533;I+6&#65533;&#65533;o&#65533;`&#65533;`biN&#19054;l&#65533;&#65533;n&#65533;&#65533;rm&#65533;/&#65533;&#65533;F&#65533;&#65533;&#65533;ph&#65533;&#65533;H&#65533;1&#65533;lV&#65533;&#65533;4&#65533;&#65533;&#65533;&#65533;&#65533;6&#65533;&#65533;r&#65533;A/&#65533;"&#65533;&#65533;Ut&#65533;&#65533;v&#65533;&#65533;p&#65533;;&#65533;&#65533;&#65533;&#65533;~&#65533;&#65533;&#65533;&#65533;&#65533;&#65533;&#65533;&#65533;}&#65533;&#65533;&#65533;&#65533;&#65533;&#65533;&#65533;&#65533;&#65533;&#65533;x&#65533;&#65533;&#65533;&#65533;t3&#65533;>&#65533;&#65533;&#65533;O &#65533;&#65533;{,&#65533;&#65533;v&#65533;&#65533;&#65533;&#65533;&#65533;{&#65533;&#65533;&#65533; &#65533;&#65533;&#65533;&#65533;&#65533; &#65533;&#65533;&#65533;8&#65533;&#65533;&#65533;&#65533;&#65533;&#65533;&#65533;&#65533;&#260;&#251;@&#65533;&#65533;&#65533;z&#65533;&#65533;&#322;&#65533;&#65533;&#65533;&#1459;&#65533;&#1646;&#65533;&#65533;&#65533;&#1800;&#65533;|&#65533;&#65533;&#65533;&#65533;&#65533;&#65533;&#65533;&#65533;&#65533;&#65533;&#65533;&#65533;P&#65533;&#65533;&#65533;&#65533;&#65533;&#65533;|&#65533;&#65533;&#65533;O&#65533;1y&#65533;&#65533;&#65533;*B&#65533;H&#65533;XOO&#65533;&#65533;H&#65533;&#65533;&#65533;_&#65533;s&#65533;4J,P &#586;}&#65533;&#65533;&#65533;a%&#65533;yb&#65533;G&&#65533;&#65533;&#65533;<`&#65533;',&#65533;&#528;&#65533;,&#65533;&#65533;="&#65533;&#65533;y&#65533;H&#65533;E&#65533;j {&#65533;j&#65533;&#65533;Z&#65533;&#171;zq&#65533;&#65533;b	B[&#65533;&#65533;&#1565;&#65533;&#65533;&#65533;&#65533;&#65533;&#65533;m:&#65533;&#65533;&#65533;%&#65533;G &#65533;s&#65533;&#65533;&#65533;&#65533;&#65533;ui&#65533;U;&#65533;&#65533;cJS&#65533;&#65533;*@&#65533;&#65533;$
&#65533;&#65533;&#65533;0&#65533;&#65533;]Z4&#65533;&#65533;&#65533;&#65533;&#1197;&#65533;&#65533;$&#65533;&#65533;v&#65533;&#65533;&#65533;l&#65533;fl&#65533;&#65533;&#4282;3^}&#65533;Kbp&#65533;Ti&#65533;&4&#65533;5&#65533;&#65533;&#65533;*&#65533;"n&#65533;&#65533;3&#65533;&#65533;)Y:b&#65533;I&#65533;&#65533;M&#65533;)f&#65533;&#908;&#65533;!&#65533;&#65533;V&#65533;V&#65533;S&#65533;&#65533;=&#65533;&#65533;&#65533;&#65533;&#65533;&#65533;&#65533;&#65533;!d&#65533;&#1878;]{&#65533;&#65533;@&#65533;^&#65533;`@f&#65533;&#65533;B&#65533;I'&#65533;Q&#65533;f&#65533;&#65533;&#65533;D&#65533;&#65533;&#65533;c&#65533;&#545;%"&#65533;G&#65533;\&#65533;&#65533;&#65533;&#65533;&#65533;&#546;.&#65533;F&#65533;Q&#65533;X&#65533;&#65533;&#65533;&#65533;c&#65533;2&#65533;&#33039;L &#65533;c&#65533;C&#65533;($G"id&#65533;8&iF !&#65533;
  ,&#65533;  T &#65533;  &#65533;&#65533;&#65533;&#65533;0&#65533;I&#65533;&#65533;8&#65533;/&#65533;`&#65533;xbiR&#19054;l&#65533;n,&#65533;4&#65533;&#65533;s&#65533;&#65533;&#65533;&#65533;&#65533;pH&#65533;H&#65533;0&#65533;lr&#65533;N4Z&#65533;RA&#65533;&#65533;'&#65533;&#65533;p&#65533;&#65533;&#65533;7L&#65533;&#65533;&#65533;&#65533;&#65533;&#65533;&#65533;;N]&#65533;&#65533;~&#65533;&#65533;&#65533;&#65533;&#65533;&#65533;&#65533;{ &#65533;&#65533;&#65533;&#65533;&#65533;~&#65533;&#65533;&#65533;&#65533;{w&#65533;&#65533;&#65533;&#65533;sq&#65533;u&#65533;^&#65533;&#65533;&#65533;|k&#65533;&#65533;&#65533;&#65533;&#65533;&#65533;&#65533;&#65533;&#65533;&#65533;&#65533;&#65533;x&#65533;&#65533;!&#65533;&#65533;&#65533;&#65533; &#65533;&#65533;J&#65533;&#65533;&#65533;&#65533;&#65533;&#379;&#65533;}&#65533;&#65533;&#65533;y&#65533;&#640;z
&#65533;&#866;z&#65533;D&#1153;&#65533;&#65533;&#65533;
&#65533;&#1218;
&#65533;&#65533;&#65533;&#65533;&#65533;&#65533;&#65533;&#65533;&#65533;&#65533;&#65533;&#65533;&#65533;&#65533;&#65533; &#65533;&#65533;&#65533;&#65533;&#1575;&#65533;!z&#65533;;&#65533;&#1874; &#65533;&#65533;qkH&#65533;>B=&#65533;&#65533;X&#65533;&#65533;&#334;&#65533;Wh~,&#65533;g&#65533;&#65533;&#65533;,h&#65533;&#65533;&#65533;D&#65533;b&#65533;K&#65533;R&#65533;&#65533;&#65533;<{&#65533;&#65533;S&#65533;GkD&#65533;&#65533;Sx&#65533;%!=+A&#65533;&#65533;&,&#65533;:&#65533;1&#65533;&#65533;,&#65533; XK.@&#65533;Vb&#65533;&#1722;&#65533;&#65533;&#23885;&#65533;&#65533;^&#65533;&#1712;i0&#65533;&#65533;|&#65533;z@O&#65533;&#65533;s&#65533;&#65533;&#65533;&#65533;k&#65533;&#65533;~&#65533;]f&#65533;/L&#65533;V&#65533;m&#65533;&#65533;-R&#684;,c&#65533;&#65533;XPS&#65533;n&#65533;&#65533;&#65533;&#65533;&#65533;&#65533;&#65533;&#65533;&#65533;N&#65533;&#65533;&#65533;&#65533;Q&#65533;a&#65533;|&#65533;&#65533;Yg&#65533;&#65533;6&#65533;@&#65533;&#65533;}n&#65533;&#65533; &#65533;&#65533;y}?u&#65533;&#65533;u&#65533;&#65533;t&#65533;>&#65533;&#65533;r&#65533;-&#65533;&#65533;&#65533;j&#65533;&#65533;@&#627;Z5{Z&#65533;p&#65533;&#65533;y&#65533;&#65533;`&#65533;yb{o2M>&#65533;&#65533;&#65533;u&#1679;&#65533;H&#65533;j]&#65533;&#65533;v&#65533;k&#65533;<3&#65533;/&#65533;&#65533;&#65533;=b&#65533;I&#65533;&#65533;&#65533;&#65533;&#65533;&#65533;&#65533;&#65533;&#65533;&#65533;!^&#65533;`&#65533;vb#&#65533;b'&#65533;&#34826;,b&#65533;&#65533;:&#65533;h&#65533;&#65533;%vQ&#65533;&#65533;4&#680;&#65533;;&#65533;x&#65533;?&#65533;&#65533;>&#65533;c&#65533;u$  !&#65533;
  ,&#65533;  Q &#65533;  &#65533;&#65533; &#65533;0&#65533;I&#65533;&#65533;8&#65533;&#65533;`(&#65533;$&#65533;h&#65533;&#65533;&#65533;&#638;&#65533;&#982;L&#2000;&#65533;&#65533;&#65533;&#2046;-(|&#65533;&#65533;#2&#65533;\:&#65533;&#65533;&tJ&#65533;H&#65533;&#65533;&#65533;5k&#11190;&#65533;
8L&#65533;#&#65533;sN=J&#65533;&#65533;w&#65533;M9
&#65533;&#65533;~&#65533;&#65533;&#65533;&#65533;&#65533;&#65533;&#65533;&#65533;&#65533;&#65533;&#65533;&#65533;~w&#65533;&#65533;&#65533;&#65533; &#65533;&#65533;&#65533;&#65533;sj&#65533;&#65533;u&#65533;g&#65533;&#65533;&#65533;x&#65533;&#65533;&#65533;&#65533;&#65533;&#65533;&#65533;&#65533;&#65533;&#65533;&#65533;&#65533;&#65533;&#65533;&#65533;&#65533;&#65533;I&#65533;&#65533;&#65533;4&#65533;} &#65533;&#65533;@&#65533;&#65533;&#65533;&#65533;&#65533;&#65533;<&#65533;&#65533; &#65533;&#65533;&#65533;y&#65533;B&#65533;&#65533;&#963;&#65533;&#65533;&#1464;&#65533;}&#65533;&#65533;&#65533;&#65533;=&#65533;~&#65533;&#65533;&#65533;&#65533;&#25009;&#65533;&#570;&#65533;&#65533;&#65533;&#65533;&#65533;&#65533;&#65533;&#65533;&#1853;&#65533;&#65533;@&#65533;&#65533;&#65533;;&#65533;&#65533;&#65533;&#65533;&#65533;HT &#65533;dz&#65533;&#65533;wM&#65533;&#65533;Gi&#65533;&#65533;U&#65533;&#65533;&#65533;&#1014;y&#65533;FR&#65533;H]&#65533;=Jd&#65533;&#65533;$&#65533;i&#65533;j&#65533;&#65533;s &#65533;J&#65533;|&#65533;m&#65533;O&#65533;C&#65533;`si&#65533;]&#65533;=.u=&#65533;$Th&#65533;&#65533;| ~3&#65533;u2&#65533;&#65533;Z&#65533;C&#65533;$&#65533;&#65533;|&#65533;Y&#65533;k &#65533;z&#65533;&#65533;}:&#65533;&#1825;c&#65533;&#65533;u&#65533;oM&#65533;i&#65533;^	&#65533;B&#65533;?&#1898;7&#65533;"n&#65533;&#65533;&#65533;q&#65533;&#65533;{&#65533;Y&#65533;-&#1916;&#65533;^<&#65533;g&#65533;&#65533;.B&#65533;D&#65533;I&#65533;QY
`!.&#65533;&#65533;eP	&#65533;fE&#550;5&#311;&#65533;X&#65533;T&#65533;&#65533;&#1546;vU&#65533;X&#65533;&#65533;I&#65533;&#65533;&#51829;.J&#65533;&#65533;&#65533;&#65533;8@&#65533;v&#65533;	;&#65533;,&#65533;<&#65533;&#1789;J&#65533;m^&#65533;0&#65533;&#65533;&#65533;&#65533;&#65533;8>&#65533;>&#65533;&#65533;&#1010;&#65533;&#65533;(C&#65533;`&#65533;P`&&#65533;B
f&#65533;`&#65533;t<&#65533;JH!^&#65533;&#65533;&#65533;&#65533;&#65533;&#65533;h&#65533;("#&#65533;&#65533;a&#65533;N&#65533;&#65533;&#65533;&#65533;+&#65533;&#65533;"/
#	  !&#65533;
  ,&#65533;  H &#65533;  &#65533;&#65533;&#65533;&#65533;0&#65533;&#65533;&#65533;8ke&#65533;&#65533;Z&#65533;&#65533;#&#65533;&#65533;x&#65533;&#52662;&#65533;&#65533;&#436;Y&#65533;&#1036;&#65533;&#65533;&#65533;>0&#65533;Q&#419;J&#65533;l"&#65533;&#65533;h&)&#65533;2&#65533;&#1452;&#65533;&#65533;&#1208;&#65533;pQL&&#65533;&#65533;&#65533;Ps&
&#65533;|N&#65533;&#65533;&#65533;&#65533;&#65533;&#1826;&#65533;&#65533;&#65533;&#65533;o&#65533;&#65533;&#65533;&#65533; &#65533;&#65533;&#65533;&#65533;&#65533;&#65533;w&#65533;&#65533;&#65533;&#65533;&#65533;&#65533;q&#65533;&#65533;&#65533;&#65533;&#65533;y|&#65533;&#65533;&#65533;&#65533;~$m&#65533;&#65533;&#65533;s &#65533;&#65533;&#65533;&#65533;&#65533;&#65533;&#65533;&#65533;&#65533;x&#65533;&#65533;&#65533;
&#65533;B&#65533;v&#65533;&#65533;&#65533;&#65533;&#65533;&#65533;

&#65533;&#65533;&#65533;&#65533;&#65533;}&#217;&#65533;&#65533;&#65533;&#65533;}&#65533;&#65533;&#65533;&#619;&#65533;&#65533;&#1258;&#65533;&#65533;&#1823;s&#1847;&#65533;&#65533;&#65533;&#65533; &#1398;&#65533;&#65533;&#65533;&#65533;&#65533;{ :&#65533;&#65533;&#65533;&#65533;V@&#65533;&#65533;hI&#65533;&#65533;cq&#65533;I! !Bh&#1752;&#65533;!&#65533;&#65533;&#65533;y&#65533;.:Qn&#65533;&#525;rn&#65533;<&#65533;&#65533;r&#65533;&#65533;,,SE|&#65533;&#65533;&#65533;&#65533;&#65533;wpr&#65533;&#65533;)&#65533;L&#65533;)U3&#65533;2&#65533;7M&#65533;(&#65533;&#65533; &#65533;&#65533;&#65533;}`&#65533;y&#65533;&#65533;&#65533;7M&#65533;`&#65533;&#65533;j(&#65533;;&#65533;&#65533;&#65533;tt&#65533;&#65533;k&#1972;&#65533;k&#65533;2&#65533;&#65533;zz&#65533;&#65533;&#65533;&#65533;&#65533;&#65533;W:_&#65533;R&#65533;%&#65533;!&#65533;4{&#65533;8&#1375;&#65533;&#65533;&#65533;
'&#65533;&#65533;Y&#65533;&#65533;&#65533;4x&#65533;"e&#65533;uo&#65533;9K&#65533;8fI&#65533;>&#65533;N3i&#65533;F?&#65533;Y;&#65533;9t=w&#65533;6c1rf&#65533;&#65533;&#65533;l)&#65533;"`j*&#65533;N&#65533;*Q&#65533;&#65533;}&#65533;&#65533;P&#65533;p%h&#65533;&#65533;&#166;}&#65533;&#65533;&#65533;c&#65533;&#65533;&#65533;&#65533;P2 &#65533;]&#65533;d&#65533;D&#65533;&#65533;G&#65533;8&#65533;c&#65533;&#65533;&#65533;&#65533;&#65533;&#65533;&#65533;&#65533;&#65533;O &&#65533;_&#65533;:e&#65533;6p`&#65533;X&#65533;&#65533;&#65533;1&#65533;&#65533;&#65533;Aa&#65533;h\&#65533;&#65533;vx&#65533;&#65533;vb&#65533;Y&#65533;&#33033;'&#65533;&#513;&#65533;+&#65533;&#65533;"&#65533;.6c&#65533;J&#65533;H&#65533;7&#65533;hc&#65533;;&#65533;&#65533;  !&#65533;
  ,&#65533;  j &#65533;  &#65533;&#65533;&#65533;&#65533;0&#65533;I&#65533;&#65533;&#65533;&#65533;&#827;&#65533;&#65533;&#65533;d&#1609;f&#65533;&#65533; &#702;0&#65533;&#65533;t&#65533;&#65533;x>&#65533;&#65533;&#65533;&#65533;&#65533;&#65533;px#&#65533;&#65533;&#65533;/&#65533;l:5&#1000;t&#65533;XR&#65533;X&#65533;5&#65533;&#65533;&#65533;&#65533;^e&#65533;&#65533;&#65533;&#65533;:&#65533;Z&#65533;&#65533;&#65533;;N&#65533;&#65533;&#65533;W;&#65533;S&#65533;&#65533;&#65533;&#65533;&#65533;&#65533;&#65533;&#65533;&#65533;&#65533;&#65533;&#65533;&#65533;&#65533;&#65533;&#65533;&#65533;&#65533;&#65533;&#65533; &#65533;&#65533;&#65533;&#65533;&#65533;&#65533;&#65533;&#65533;&#65533;&#65533;&#65533;&#65533;&#65533;b&#65533;&#65533;&#65533;&#65533;&#65533;&#65533;&#65533;zD&#65533;&#65533;&#65533; &#65533;&#65533;&#65533;&#65533;&#65533;&#65533;&#65533;&#65533;&#65533;&#65533;&#65533;&#65533;&#65533;&#65533;&#65533;&#65533;&#65533;&#65533;~&#65533;&#65533;&#65533;&#65533;&#65533;&#65533;&#706;&#65533;&#65533;&#65533;&#899;&#1196;&#65533;&#65533;&#999;&#65533;&#1545;&#1750;&#700;&#1806;&#1070;&#65533;&#65533;^&#65533;&#65533;&#65533;&#65533;&#24943;&#65533;&#65533;&#65533;
&#65533;&#57712;&#65533;&#65533;&#65533;&#65533;
&#65533;&#1223;H;y&#65533;&#65533;(F&#65533;>A&#65533;&#65533;%T&#65533;&#65533;&#65533;&#65533;&#65533;0Wo&#65533;#,&#65533;&#65533;&#65533;&#65533;&#65533;&#65533;&#65533;&#65533;{2@&#65533;4l&#65533;J\
_&#65533;&#65533;g &#65533;8.m)&#65533;&#65533;@&#65533;&#65533;&#65533;;!h&#65533;&#65533;<&#65533;&#65533;"l(&#65533;	(CcK&#65533;&#65533;cjl&#65533;&#65533;&#65533;} xJU&#65533;&#1290;&#65533;lV&#65533;&#65533;5X&#65533;.4&#65533;-k4&#1390;gw&#65533;&#65533;}e&#65533;$&#65533;&#65533;l&#65533;&#65533;&#65533;&#65533;&#65533;kV&#65533;&#65533;&#65533;&#65533;J&#65533;&&#65533;yH&#65533;&#65533;e(&#65533;O&#65533;C6AF0I&#65533;&#1021;>~&#65533;&#65533;&#65533;&#65533;&#65533;r?&#65533;&#65533;:&#65533;SY&#65533;&#65533;&#65533;&#65533;P&#65533;&#65533;V&#65533;&#65533;Ts&#65533;&#65533;M=$&#65533;5&#65533;&#65533;WG&#65533;&#65533;&#65533;l&#1861;&#65533;&#65533;&#65533;%&#65533;&#65533;&#65533;8&#65533;a&#65533;&#65533;*3H&#65533;!s|Q&#65533;&#65533;:K&#65533;_&#65533;&#65533;&#65533;x&#65533;0o&#619;&#65533;&#65533;&#65533;7&#65533;&#65533;&#65533;/&#65533;&#65533;~&#65533;&#273;jPn&#65533;&#65533;&#65533;&#65533;&#65533;&#65533;U:&#65533;(&#65533;&#65533;&#65533;3xw&#65533;Z
T&#65533; t&#65533;c&#65533;!&#65533;&#65533;5F5&#65533;J&#65533;&#580;&#65533;7&#65533;&#65533;&#65533;@^$V&#65533;B}&#65533;Q&#715;0~&#65533;&#65533;&#65533;Y&#65533;
	5~&#65533;c&#65533;&#65533;(&#65533;&#65533;1 Y&#591;F&#661;$&D6&#65533;&#334;NF)&#65533;PN&#65533;&#65533;&#65533;p`Y&#65533;&#65533;%T&#65533;&#65533;&#65533;_r9&#65533;V&#65533;)&#65533;&#65533;g&#65533;@&#65533;&#65533;hF&#65533;f&#65533;o&#65533;)fs&#65533;Y&#65533;	wzg&#65533;|V&#65533;&#65533;j *h&#65533;&#65533;J&#65533;&#65533;&#65533;&#65533;&#65533;  !&#65533;
  ,&#65533;  S &#65533;  &#65533;&#65533;&#65533;&#65533;0&#65533;I&#65533;&#65533;8W&#65533;&#65533;&#65533;`(v&#65533;h&#65533;h&#65533;&#65533;j&#65533;nl&#65533;r-&#65533;v&#65533;&#65533;z&#65533;&#65533;&#65533;&#65533;&&#65533;&#65533;"r&#65533;&#65533;(&#65533;&#65533;&#65533;&#65533;)&#65533;Z&#1323;&#65533;&#65533;&#65533;z&#65533;&#1903;88&#65533;&#718;3&#65533;&#65533;^+&#65533;&#65533;|N&#65533;&#65533;&#65533;&#65533;&#65533;~O&#65533;&#65533;&#65533;&#65533;&#65533;&#65533;&#65533;&#65533;&#65533;&#65533;{~&#65533;&#65533;&#65533;&#65533;n$&#65533;&#65533;&#65533;&#65533;&#65533;&#65533;&#65533;&#65533;&#65533;v!&#65533;&#65533;f&#65533;&#65533;&#65533; &#65533;&#65533;&#65533;p&#65533;&#65533;-&#65533;|&#65533;I&#65533;&#65533;2&#65533;t &#65533;2&#65533;|
&#65533;&#65533;&#65533;R&#65533;&#65533;>&#65533;&#65533;&#316;&#65533;q&#65533;w&#65533;,&#65533;&#65533;q&#65533;&#951;&#65533;&#1057;&#65533;&#65533;&#65533;&#922;&#65533;q&#65533;z
&#65533;&#65533;&#65533;&#65533;u&#65533;&#65533;&#297;&#65533;x&#65533;&#1219;&#65533;&#65533;&#65533;y&#65533;y&#65533;&#65533;&#65533;U&#65533;&#65533;&#65533;w`&#65533;	X&#65533;X&#65533;X~&#65533;&#65533;nA=m&#65533;&#1377;&#65533;&#65533;&#65533;&#65533;E\3&#65533;1v&#65533;&#65533;&#65533;v&#65533;DF&#65533;x&#65533;&#65533;~v&#65533;&#65533;&#65533;&#65533;&#65533;&#65533;k&#65533;&#65533;&#65533;&#65533;J&#65533;|s|&#65533;xs&#1216;&#65533;Qxs&#65533;NB&#65533;%e*&#65533;i&#65533;wM%z&#65533;z-&#1012;&#65533;&#65533; &#65533;8'&#18265;`&#65533;&#65533;Zg&#65533;W&#65533;&#65533;&#65533;5fUV<J&#65533;&#65533;I{&#1245;&#65533;&#65533; &#65533;&#65533;@&#65533;*&#65533;&#65533;&#65533;&#65533;&#1584;&#65533;&#65533;A!;&#65533;`2!&#65533;,2y&#65533;R&#65533;];&#65533;&#65533;l&#65533;h&#676;3&#65533;Z1&#65533;&#65533;&#65533;&#65533;&#65533;\]&#65533;\&#65533;&#65533;Ew&#65533;&#65533;&#65533; gmc&#63827;&#65533;r>&#65533;&&#762;~-R&#65533;8&#65533;&#65533;}C&#65533;&#29602;&#65533;m@&#65533;&#65533;&#65533;'9&#65533;X>&#65533;&%&#65533;`h&#65533;&#65533;U&#65533;-&#65533;'&#1373;&#65533;&#65533;r&#65533;&#65533;&#65533;&#65533;i>&#65533;>&#65533;2&#1599;&#65533;&#65533;&#65533;&#65533;P &#65533;&#65533;F~R0&#65533;&#65533;&#65533;&#65533;&#65533;n&#1056;&#65533;&#65533;&#65533;V&#65533;&#65533;B&#65533;&#65533;,X&#65533;&#65533;b&#65533;"&#65533;&#65533;X&#65533;&#65533;"~&#65533;&#65533;&#65533;#&#65533;&#65533;&#65533;.n&#65533;3ZQ&#65533;&#65533;,&#65533;X&#65533;&#65533;Q&#65533;8F !&#65533;
  ,&#65533;  S &#65533;  &#65533;(&#65533;&#65533;&#65533;0&#65533;IkS6&#65533;&#65533;!&#65533;`(&#65533;d&#65533;}f&#65533;&#65533;&#49846;p,&#65533;&#65533;K&#65533;&#65533;&#65533;{&#65533;&#1598;&#65533;p&#65533;&#65533;"r&#65533;&#65533;(&#65533;I(&#65533;)&#65533;Z&#65533;)*v&#65533;r&#65533;8EaL.&#65533;&#65533;&#65533;z&#65533;n&#65533;&#65533;&#65533;-&#65533;&#65533;&#65533;&#65533;&#65533;~?&#65533;&#65533;&#65533;e&#65533;&#65533;~&#65533;&#65533;w^`&#65533;1u&#65533;&#65533;&#65533;&#65533;&#65533;&#65533;&#65533;{#&#65533;&#65533;v&&#65533;&#65533;f&#65533;&#65533;&#65533;+z&#65533;&#65533;&#65533;y &#65533;G&#65533;c&#65533;w&#65533;&#65533;&#65533;v&#65533;{8so &#65533;g&#65533;a&#65533;&#65533;&#65533;&#65533;&#65533;x&#65533;&#530;T&#751;j&#65533;&#65533;&#65533;&#65533;e&#65533;&#65533;&#65533;&#65533;&#65533;i&#65533;e&#65533;&#65533;g&#65533;&#65533;&#65533;&#65533;&#65533;&#65533;&#65533;&#65533; &#65533;&#65533;f&#65533;&#65533;&#65533;&#65533;&#65533;&#65533;
 dc&#65533;^82&#65533;&#65533;xwN&#893;&#65533;	<[&#65533;g&#65533;d&#65533;$&#65533;&#65533;&#65533;;s&#65533;,&#65533;&#65533;&#65533;7&#65533;!&#65533;8&#65533;&#65533;N&#65533;u&#65533;&#65533;&#65533;&#65533;&#65533;&#65533;Z&#388;(&#65533;&#65533;&#65533;0e&#65533;&#65533;X
"C &#65533;"&#65533;9z&#65533;N|&#65533;F&#65533;&#65533;Y&#65533;&#65533;O&#65533;3U&#65533;&#65533;N@&#65533;&#65533;&#65533;j&#65533;c&#65533;&#65533;&#65533;&#65533;1&#65533;VbD&#65533;0&#65533;S&#65533;?u>ey&#65533;l6&#65533;&#1276;&#65533;&#65533;x6&#65533;&#65533;&#65533;&#65533;d&#65533;&#65533;
J#&#65533;&#65533;a}&#65533;&#65533;&#65533;&#128;&#65533;&#65533;"&#65533;&#65533;O&#65533;&#65533;&#65533;	&#65533;=&#65533;9&#65533;^&#797;&#65533;i&#1638;&#65533;&#1919;,&#65533;&#65533;&#65533;&#65533;&#65533;&#65533;&#673;'&#65533;&#65533;&#65533;L&#65533;&#65533;?N~&#65533;)&#65533;&#65533;7&#65533;&#1644;-&#65533;&#65533;&#65533;*nn&#65533;1x\&#65533;"&#65533;j&#65533;V'&#65533;&#65533;&#65533;&#65533;X&#65533;WQ"&#65533;f&#65533;uf&#65533;"M&#65533;&#65533;&#65533;&#65533;G&#65533;!9w&#65533;N&#65533;&#65533;H&#65533;&#65533;&#65533;<$&#65533;81&#65533;'&#65533;&#65533;&#65533;&#65533;&#65533;d&#65533;U&#65533;&#65533;bP#!&#65533;&#65533;&#65533;}08&#65533;Q: a&#65533;5P&#65533;&#65533;&#65533;f&#449;v8&#65533;&#65533; &#65533;0&#65533;&#65533;#FX&#65533;&#65533;!
&#65533;&#65533;&#65533;+&#65533;&#137;.&#65533;c#3&#65533;Q&#65533;&#65533;1&#592068;;&#65533;H&#65533;&#65533;>"d&#65533;&#65533;I&#65533;Fb&#65533;&#65533;J2A !&#65533;
  ,&#65533;  N &#65533;  &#65533;&#65533;&#65533;&#65533;0&#65533;I&#65533;8&#65533;&#891;&#65533;_(&#65533;ci&#1449;&#65533;&#65533;&#65533;0&#65533;&#65533;44&#1528;r&#65533;&#65533;&#65533;&#65533;&#65533;&#65533;/H,&#65533;&#65533;F2yd&#668;&#65533;(IJ&#65533;&#65533;&#65533;&#65533;%&#65533;&#65533;&#65533;N&#65533;`&#65533;&#65533;@.&#65533;&#65533;&#65533;z&#65533;n&#65533;&#65533;&#65533;|N&#65533;m&#65533;&#65533;~&#65533;&#65533;&#65533;m&#65533;&#65533;&#65533;ew&#65533;&#65533;&#65533;&#65533;&#65533;&#65533;lc&#65533;&#65533;&#65533;&#65533;|&#65533;&#65533;f&#65533;&#65533;&#65533;/#&#65533;&#65533;m&&#65533;&#65533;v&#65533;eq&#65533;e&#65533;}s7&#65533;Ef &#65533;q&#65533;&#65533;i&#65533;r&#65533;&#65533;&#65533;&#65533;|&#65533;&#65533;&#65533;&#65533;&#65533;&#65533;&#65533;&#211;&#65533;q&#65533;i&#1517;&#65533;&#65533;l&#65533;&#486;&#65533;&#1854;&#2042;&#65533;&#65533;(&#65533;&#65533;&#65533;&#65533;g&#65533;&#65533;d&#65533;&#65533;&#65533;&#1561;&#65533;&#65533;&#65533;yz&#1767;V>3&#65533;&#65533;&#65533;*&#65533;&#65533;MB&#65533;&#65533;&#65533;&#65533;FP&#65533;&#262;&#65533;&#65533;&#65533;S&#65533;&#65533;&#65533;",m&#65533; @&#1521;]-&#65533;&#65533;&#65533;vP&#65533;65-&#65533;&#268;&#65533;(Bl0S&#65533;&#65533;J&#65533; f:&#65533;#Pp&#65533;&#65533;0u&#65533;&#65533;&#456;&&#65533;q@&#65533;&#65533; &#65533;&#65533;5(&#65533;&#65533;Q&#563;&#65533;&#65533;&#65533;<JE&#65533;&#65533;&#65533;U7ce&#65533;J'&#65533;&#65533;	y&#65533;&#65533;&#65533;(sn&#65533;c)&#65533;N&#65533;kWe&#1918;rNv&#65533;&#65533;&#65533;I&#65533;A&#65533;&#65533;S&#65533;!&#65533;<&#65533;&#65533;b&#65533;g&#65533;c&#384;&#65533;;&#65533;:[&#65533;&#65533;Yy&#65533;&#65533;L&#65533;Em&#65533;&#1151;lS&#65533;&#65533;&#65533;&#65533;&#65533;&#65533;&#65533;&#65533;}JGW&#65533;Qx&#65533;xs&#65533;!&#65533;l7\&#65533;%$N1&#65533;&#65533;M&#65533;z&#65533;'&#65533;&#65533;&#65533;&#65533;p&#65533;&#65533;&#733;w&#65533;&#65533;&#65533;&#65533;&#65533;C&#65533;_F1&#65533;}&#65533;R&#65533;M&#65533;&#65533; ~&#65533;&#65533;&#65533;&#65533;&#65533;&#2015;&#65533;&#65533;&#65533;6&#65533;&#65533;'&#65533;&#65533;6&#65533;@&#65533;w &#65533;&#65533;&#65533;F&#65533;`&#65533;&#65533;=&#65533;&#65533;[PX!&#65533;&#663;!&#65533;nhE&#65533;r&#65533;!&#65533;JAb&#65533;P&#65533;  !&#65533;
  ,&#65533;  Q &#65533;  &#65533;(&#65533;&#65533;&#65533;0&#65533;I&#65533;&#65533;8&#65533;&#891;&#65533;&#65533;'&#65533;di^&#6766;l;&#65533;nL&#65533;rm&#65533;&#65533;&#65325;&#65533;&#65533;pH	&#65533;&#65533;$H&#65533;:2&#65533;P'&#65533;#&#65533;f&#65533;V6&#765;m&#65533;/&#65533;&#65533;&#65533;G
&#65533;z&#65533;n&#65533;&#65533;&#65533; &#65533;&#65533;&#65533;&#65533;<[&#65533;&#65533;&#65533;&#65533;&#65533;&#65533;&#65533;vef&#65533;F&#65533;|&#65533;&#65533;&#65533;&#65533;&#65533;&#65533;&#65533;&#65533;&#65533;&#65533;&#65533;&#65533;&#65533;&#65533;w %u&#65533;&#65533;&#65533;E:&#65533;,_&#65533;&#65533;%&#65533;&#65533; k&#65533;9&#65533;i&#65533;}&#65533;&#65533;"&#65533;&#65533;&#65533;&#65533;&#65533;&#65533;&#65533;&#65533;z&#65533;&#65533;&#65533;6&#65533;&#65533;}&#65533;&#65533;h&#1433;p&#65533;&#65533;s&#65533; &#65533;&#65533;&#1814;&#65533;h&#65533;&#65533;w&#1954;h&#65533;&#65533; &#65533;3&#65533;&#65533;&#65533;&#65533;&#65533;x&#65533;q&#65533;&#65533;l&#65533;&#65533;U&#65533;&#65533;G`-~&#65533;&#65533;Sc&#65533;]7&#65533;&#33453;h&#65533;P&#65533;{&#65533;.&#65533;c&#65533;&#65533;"Eh&#65533;&#65533;m|hQ&#1730;g&#65533;&#65533;&#65533;w,&#65533;Eo&#65533;i&#65533;&#65533;b&#65533;i&#65533;&#65533;@P&#784;m&#65533;&#65533;&#65533;rM&#65533;4'9A<&#65533;f &#65533;&#65533;&#65533;:&#65533;K:i&#65533;q&#65533;&#65533;5[&#1649;&#65533;=&#65533;k&#65533;-&#65533; \&#973;_&#65533;&#65533;0&#65533;&#65533;!Z&#65533;&#65533;8&#65533;&#65533;Ju]&#65533;&#65533;&#65533;&#65533;&#65533;&#1063;7l&#65533;&#65533;E&#65533;&#65533;&#65533;l#Ikc&#65533;@&#65533;B&#65533;&#65533;&#65533;&#1111; ,O&#65533;&#65533;&#65533;fJ'?&#65533;&#65533;&#65533;[&#65533;I&#65533;&#65533;&#65533;&#65533;\&#246;&#65533;&#65533;jI16Gtv&#65533;&#65533;&#65533;K&#1487;&#65533;m'&#65533;E&#65533;&#65533;W&#1570;&#65533;2]&#65533;&#630;&#65533;&#65533;&#65533;&#65533;&#65533;{8&#65533;&#65533;&#527;&#65533;&#65533;C3&#65533;&#65533;&#65533;5&#65533;&#65533;I&#65533;c&#65533;&#65533;&#65533;&#65533;6]&#65533;&#65533;OoX&#65533;&#65533;mg&#65533;&#65533;dtA&#65533;?&#65533;&#65533;&#65533;&#65533;s&#65533;&#65533;&#65533;&#65533;g&#65533;&#65533;
&#2029;&#65533;O&#65533;n&#65533;&#65533;&#65533;&#4393;HHaP&#65533;aa&#65533;m&#65533;&#65533;~&#531;&#520;A&#65533;h&#65533;
&#65533;&#65533;&#65533;,&#65533;&#65533;&#65533;&#65533;&#1541;&#65533;\&#65533;h&#65533;&#65533;7&#168;&#65533;8N&#65533;&#65533;?&#65533;&#65533;KidA2&#65533;dK2y&#65533;4&#65533;&#65533;&#65533;d@)&#65533;&#65533;PRID !&#65533;
  ,&#65533;  b &#65533;  &#65533;&#65533;&#65533;&#65533;0&#65533;I&#65533;&#65533;8&#65533;&#65533;`(&#65533;di&#65533;(&#65533;l&#65533;&#65533;
&#993;L&#2009;&#65533;&#65533;&#65533;&#65533;&#65533;`NHl&#65533;&#65533;&#65533;&#65533;&#65533;&#65533;1&#65533;&#65533;'&&#65533;Z&#65533;&#1580;Q&#65533;&#65533;v&#65533;T&#65533;x&#808;&#65533;&#65533;MOa&#65533;n&#65533;&#65533;&#65533;|N&#65533;&#65533;&#1986;&#65533;~&#65533;&#65533;&#65533;~&#65533;&#65533;&#65533;zj&#65533;&#65533;&#65533;&#65533;fhC&#65533;&y&#65533;&#65533;&#65533;{&#65533;&#65533;&#65533;&#65533;x&#65533;&#65533;&#65533;&#65533;&#65533;&#65533;&#65533;.&#65533;&#65533;&#65533;&#65533;&#65533;s&#65533;&#65533;&#65533;&#65533;&#65533;&#65533;&#65533;&#65533;w&#65533;&#65533;&#65533;&#65533;v&#65533;m&#65533;&#65533;B&#65533;&#65533;&#65533;p]n &#65533;&#65533;&#65533;]&#65533;n&#769;&#65533;P&#65533;&#578; &#65533;&#65533;uz&#65533;l&#65533;Y&#65533;
p&#65533;&#65533;r&#1606;&#65533;~&#65533;&#65533;&#65533;&#65533;p+&#65533;&#65533;s&#65533;&#65533;
&#65533;&#65533;&#65533;&#65533;&#65533;&#65533;&#65533;&#65533;'&#65533;?x &#65533;&#65533;&#65533;&#468;&&#65533;
7) &#65533;\8&#65533;s&#1516;&#65533;\&#65533;>&#65533;&#65533;0&#65533;&#65533;N&#65533;&#65533;g&#65533;&#65533;X&#65533;6H&#65533;N&#65533;v&#65533;#&#65533;&#65533;&#65533;Z&#668;u&#65533;&#65533;$&#65533;&#65533;s&#65533;km&#65533;&#65533;s&#65533;#&#65533;0&#65533;I']&#65533;h&#65533;+q&#65533;+&#65533;&#65533;N&#65533;&#65533;0&#65533;&#65533;igft@&#65533;&#65533;8&#65533;|>&#65533;Z&#65533;&#65533;&#209;p=&#65533;&#65533;&#65533;&#65533;&#65533;&#65533;&#65533;&#65533;&#65533;&#65533;*&#65533;&#65533;&#65533;|*v&#65533;&#65533;o&#65533;&#65533;n&#65533;&#65533;(&#65533;&#65533;c&#65533;LA&#65533;,&#65533;e]&#65533;&#517;&#65533;lNP\~&#65533;A&#65533;&#65533;4&#65533;V;&#1710;9&#65533;&#65533;kJ#&#65533;&#65533;&#65533;&#65533;v&#1972;&#65533;Q&#65533;&#65533;&#958;&#65533;	&#65533;&#65533;f&#65533;T&#65533;Rw/&#65533;3k&#65533;&#65533;&#65533;t{
%&#65533;5hRjR%&#65533;&#65533;&#65533;&#65533;&#65533;&#1545;E&#65533;9&#65533;&&#65533;&#65533;&#65533;&#65533;?_ .&#65533;&#65533;&#65533; H&#65533;e&#65533;&#65533;&#65533;&#65533;9&#65533; w&#65533;&#65533;LZ)Jx$&#65533;&#65533;E&#65533;hs&#65533;}\v`&#65533;&#65533;g&#65533;Th&#65533;z&#65533;&#65533;t 8&#65533;&#967; &#65533;1"&#65533;&#65533;&#65533;&#65533;";99R&#139;&#65533;&#65533;&#65533;&#906;6f%#	L&#65533;8A&#65533;&#65533;)&#65533;&#65533;DZ&#65533;&#65533;H&#65533;c&#65533;&#65533;1&#65533;&#65533;O&#65533;P&#17673;&#65533;X&#65533;&#65533;&#65533;),&#65533;&#65533;&#65533;\&#65533;&#65533;b&#65533;Y&#65533;&#65533;&#65533;&#65533;f&#65533;j:&#65533;f&#65533;o&#185;&#65533;&#265;&#65533;&#65533;Q&  !&#65533;
  ,&#65533;  ^ &#65533;  &#65533;&#65533;&#65533;0&#65533;I&#65533;&#65533;m&#65533;&#891;&#65533;`(&#65533;&#65533;F&#65533;hg&#65533;l&#65533;n&#65533;&#65533;rm&#65533;&#65533;E&#65533;&#65533;&#65533;&#65533; j',&#65533;&#65533;#&#65533;&#65533;\&#65533;&#936;&#65533;&#65533;&#682;&#1452;&#65533;&#65533;&#65533;&#65533;&#65533;0&#65533;+&#65533;&#65533;h&#65533;&#65533;&#65533;n&#65533;&#65533;&#65533;|N&#65533;&#65533;&#65533;m ~&#65533;&#65533;&#65533;&#65533;&#65533;&#65533;&#65533;&#65533;z&#65533;&#65533;&#65533;&#65533;iW&#65533;&#65533;&#65533;&#65533;tk&#65533;&#65533;&#65533;&#65533;&#65533;q#&#65533;&#65533;&#65533;&#65533;&#65533;&#65533;&#65533;&#65533;&#65533;&#65533;&#65533;o&#65533;&#65533;v&#65533;&#65533;b&#65533;6&#65533;u&#65533;6&#65533;&#65533;l &#65533;7&#65533;}0&#65533;
&#65533;Yo&#65533;&#65533;&#65533;&#65533;I }&#65533;&#65533;i&#843;mgN&#65533;&#570;&#65533;Q&#65533;&#65533;q&#65533;&#65533;n
&#65533;R&#65533;r&#65533;{&#65533;&#65533;&#65533;sx&#65533;&#65533;&#65533;&#65533;&#65533;&#65533;&#65533;nr&#65533;&#65533;0W&#65533;t&#65533;&#65533;&#1105;7*&#65533;&#65533;v&#65533;*&#65533;&#65533;&#65533;^&#65533;h&#65533;NL&#65533;b&#65533;&#65533;1}&#65533;&#65533;aP&#65533;8&#65533;&#65533;&#65533;W`&#65533;<]&#65533;R
*&#65533;&#65533;/7&#65533;h&#65533;&#65533;&#65533;*L&#65533;;&#65533;&#65533;<u&#65533;>x&#65533;dk0&#65533;fI&#65533;&#65533;D&#126018;,'&#65533;&#65533;&#65533;f &#65533;QS&#65533;&#65533;&#65533;&#65533;c0&#65533;&#65533;k&#65533;;dM&#65533;4veKy0HT&#65533;&#65533;.Wuqo&#1112;+&#65533;/&#65533;&#65533;T&#65533;f&#65533;`m&#65533;&#65533;;&#65533;#&#65533;\&#65533;&#65533;c!&#65533;&#65533;
&#65533;&#65533;&#65533;p&#65533;Nn&#65533;&#65533;X&#1248;&#65533;*F&#65533;hU@&#1132;ve&#65533;&#65533;&#65533;&#65533;&#65533;V&#65533;1 &#65533;&#1744;@&#65533;&#65533;&#1357;&#59259;&#65533;&#65533;&#65533;&#65533;&#758;&#65533;6@<&#659;&#65533;&#65533;&#65533;&#65533;l&#65533;o&#65533;;r&#65533; &#65533;*&#65533;&#65533;} &#65533;&#65533;&#65533;I&#65533;&#65533;0&#65533;N&#65533;&#65533;&#65533;5	&#65533;&#65533;&#65533;s&#65533;Y&#65533;&#65533;&#65533;&#65533;M&#65533;Vx_&#65533;&#65533;	&&#65533;V&#65533;)]&#65533;&#65533;T	&#65533;&#65533;"S$XJ6.@H&#65533;&#65533;z&#65533;&#65533;-&#65533;}L&#65533;"&#65533;&#65533;I&#65533;&"&#65533;bP&#65533;0&#65533;!#0c&#65533;3&#65533;&#395;6&#65533;&#65533;V&#65533;&#65533;c?&#65533;&#65533;&#65533;A)&#65533;&#611;&#65533;92&#65533;$&#65533;\@&#65533;&#65533;&#65533;SR&#65533;&#65533;&#65533;VfY&#65533;&#65533;>p&#65533;X~	e&#65533;3&#65533;)&#65533;&#65533;f&#65533;&#65533;  !&#65533;
  ,&#65533;  ^ &#65533;  &#65533;(&#65533;&#65533;&#65533;0&#65533;I&#65533;&#65533;8&#65533;&#65533;`Hybi&#65533;h&#65533;6&#65533;&#65533;&#65533;+&#65533;t}&#65533;v~&#65533;|&#63480;&#65533;&#65533;&#65533;"2&#65533;\&#1434;&#936;&#65533;&#65533;&#172;&#1580;&#65533;&#65533;&#65533;z&#65533;6.xl-&#65533;&#65533;&#65533;z&#65533;n&#65533;&#65533;&#65533;Y &#65533;&#65533;&#65533;x9 &#65533;&#65533;&#65533;&#65533;
&#65533;&#65533;}bd&#65533;&#65533;&#65533;p&#65533;&#65533;&#65533;&#65533;s&#65533;&#65533;i&&#65533;&#65533;&#65533;&#65533;&#65533;&#65533;xt&#65533;&#65533;+&#65533;~ &#65533;*&#65533;&#65533;w&#65533;0&#65533;&#65533;&#65533;2&#65533;~&#65533;&#65533;/&#65533;&#65533;&#65533;&#65533;&#65533;v&#65533;,&#65533;&#65533;u&#65533;}{j&#65533;&#65533;U&#65533;&#770;&#65533;&#65533;:&#65533;&#65533;i&#65533;q&#65533;h&#65533;&#65533;&#65533;f&#65533;&#65533;~&#65533;&#65533;&#65533;&#65533;&#65533;&#65533;&#65533;&#65533;&#65533;<&#65533;fu&#65533;&#65533;&#65533;&#65533;&#65533;&#65533;&#65533;&#65533;|&#65533;&#65533;&#65533;&#65533;up&#65533;&#65533;@&#65533;@&#65533;&#65533;&#65533;t&#65533;&#65533;M; &#65533;)&#65533;&#65533;&#65533;&#65533;~&#65533;&#65533;x&#65533;&#65533;t<&#65533;K\&#65533;&#65533;-=&#65533;"&#65533;&#65533;[?xDJ&#65533;Lu&#65533;aI&#65533;0K&#65533;t#&#65533;&#65533;{8N&#65533;Z&#65533;}
^&#65533;Q&#65533;R&#65533;-&#65533;mf&#65533;&#65533;f&#65533;&#65533;UP&#65533;&#65533;"&#65533;8&#65533;}T&#65533;&#65533;&#65533;&#1323;M&#65533;&#65533;s;&#1345;&#65533;&#65533;&#65533;`&#65533;&#884;&#65533;ID&#65533;Y	&#65533;&#65533;)p&#65533;&#65533;Y2Vt&#65533;a2&#65533;=&#65533;g&#27301;kN&#65533;E&#65533;o&#65533;4&#65533;&#65533;M&#65533;&#65533;&#65533;0&#65533;p,%@o&#65533;&#65533;XV,&#65533;&#65533;t&#1138;&#65533;87&#65533;&#65533;-&#65533;X;8&#65533;&#65533;-/.&#65533;m\&#65533;&#65533;~&#65533;4&#65533;CeJ^&#65533;&#217;&#65533;0&#65533;&#65533;&#1679;&#65533;&#65533;&#65533;&#65533;jG&#65533;V\&#65533;x&#65533;&#65533;&#65533; &#65533;&#65533;&#65533;v&#1462;>&#65533;73&#65533;oxg&#65533;B9G&#65533;dX<&#65533;6&#1586;&#65533;w&#65533;&#65533;&#65533;&#456;d&#65533;%\x&#65533;&#65533;&#65533;~&#65533;1&#65533;Oq&#65533;&#65533;1&#65533;&#65533;&#1976;&#257;v.b&#65533;Tg&#65533;H|D("&#65533;&#65533;xH&#65533;6&#1976;&#65533;!&#65533;&#65533;&#65533;&#65533;&#65533;>&#65533;I&#65533;B&#65533;&#483;)G&#65533;&#65533;b&#65533;L&#65533;&#65533;$OF9&#65533;&#65533;!,I&#65533;%X&#65533;&#65533;&#65533;[v)&#65533;&#65533;X&#65533;&#65533;&#65533;dQ&#65533;h:&#65533;&#65533;l&#65533; &&#65533;o&#65533;9f&#65533;Q&#65533;)&#65533;v6&#65533;'&#65533;	  !&#65533;
  ,&#65533;  \ &#65533;  &#65533;&#65533;&#65533;&#65533;0&#65533;I+6&#65533;&#891;&#65533; &#65533;&#65533;d&#1613;f&#65533;F&#65533;&#65533;pl&#65533;r}&#65533;x&#65533;&#65533;&#65533;&#65533;;&#65533;&#65533;pH,&#65533;#.&#65533;l:g&#65533;3J&#65533;V&#65533;Vhv&#65533;eua&#65533;&#65533;xL.&#65533;&#65533;&#65533;z&#65533;n&#65533;&#65533;&#65533;|N&#65533;&#65533;&#65533;&#65533;~&#65533;&#65533;&#65533;&#65533; &#65533;&#65533;&#65533;X_&#65533;&#65533;&#65533;&#65533;|y&#65533;&#65533;t&#65533;&#65533;s&#65533;&#65533;}&#65533;&#65533;&#65533;&#65533;i&#65533;&#65533;&#65533;h1&#65533;o&#65533;&#65533;k &#65533;&#65533;&#65533;{&#65533;u&#65533;r&#65533;t&#65533;d8v ,&#65533;&#65533;&#65533;&#65533;&#65533;u&#65533;b&#65533;&#65533;e&#65533;&#65533;&#65533;c&#984;&#65533;|&#65533;b&#65533;&#65533;&#65533;?&#65533;&#1971;t&#65533;&#65533;&#65533;
&#65533;d&#1238;&#65533;&#65533;f&#65533;&#65533;B~&#65533;&#65533;&#65533;
&#65533;&#65533;&#65533;&#65533;&#65533;j&#65533;&#65533;#F&#65533;&#197;&#65533;&#65533;= &#65533;m &#65533;&#65533;l&#65533;&#65533;&#65533;8j C&#65533;f&#65533;9&#65533;&#65533;&#65533;&#65533;=&#65533;&#65533;&#65533;&#65533;&#65533;*aB&#65533; &#65533;&#65533;&#65533;7l$&#65533;j(A&#65533;<#PW&#65533; /ueK&#65533;1&#65533;j&#65533; &#65533;b&#65533;P&#65533;?&#65533;&#65533; &#65533;!&#65533;&#65533;&#65533;ApH)&#65533;&#65533;&#65533;m-&#65533;5&#65533;&#43188;&#65533;&#65533;p&#65533;&#65533;&#65533;n&#65533;S&#65533;&#65533;&#65533;d[&#65533;4&#65533;&#1310;it&#65533;&#65533;&#65533;&#65533;&#65533;Z&#65533;l^P&#65533;&#65533;	&#65533;ZeO&#65533;n4&#65533;&#65533;&#65533;&#65533;&#2010;W&#65533;&#1441;&#65533;&#65533;6"E+N&#65533;W&#65533;=-^C6&#65533;\&#65533;8	DM&#65533;&#65533;&#65533;1a&#65533;W&#65533;&#65533;&#65533;.&#65533;&#65533;8(v&#65533;&#65533;O&#380;&#65533;}\&#65533;Aa&#65533;C&#1494;&#65533;f.&#65533;&#65533;)x5&#65533;&#65533;y&#65533;&g&#65533;}mi&#65533;#&#65533;@&#65533;G9&#65533;e&#1754;&#65533;#&#64758;&#65533;&#65533;p&#65533;Z]v&#65533;zg&#65533;&#65533;&#1514;Fl&#65533;&#65533;&#65533;&#65533;&#65533;&#65533;&#65533;&#65533;j&#65533;&#65533;&#65533;&#65533;?EpR&#65533;|&#65533;&#65533;&#65533;Bu&#65533;&#65533;G&#65533;m3&#65533;&#65533;o&#65533;!&#65533;7H&#65533;&Z&#65533;b&#65533;"rC1#R&#65533;"&#65533;4&#65533;2c&#65533;&#65533;&#65533;E&#65533;<&#65533;&#65533;c&#65533;&#65533; )$?&#65533;@&#65533;F&&#65533;$eKn&#65533;d&#65533;Pn&#65533;ONi%WJ&#65533;&#65533;T)&#65533;&#65533;\B	f&#65533;c&#65533;&#65533;d&#65533;#&#65533;&#65533;&#65533;&#65533;l&#65533;&#65533;&#65533;&#65533;&#65533;&#65533;c !&#65533;
  ,&#65533;  \   &#65533;&#65533;&#65533;&#65533;0&#65533;I&#65533;&#65533;8&#65533;&#891;&#65533;&#65533;'&#65533;\H&#65533;h&#65533;&#65533;&#65533;&#638;&#65533;&#65533;tm&#65533;&#65533;%&#65533;|&#65533;&#65533;&#65533;&#65533;&#65533;&#1930;&#65533;2&#65533;l&#65533;&#65533;&#65533;4J&#65533;Z&#65533;&#1259;(&#65533;&#65533;z&#65533;'AaL.&#65533;&#65533;&#65533;z&#65533;n&#65533;&#65533;&#65533;|N&#65533;&#65533;&#65533;&#65533;<^&#65533;&#65533;&#65533;&#65533;\`&#65533;B|&#65533;&#65533;jq&#65533;&#65533;&#65533;&#65533;&#65533;&#65533;&#65533;&#65533;&#65533;[ &#65533;&#65533; &#65533;&#65533;&#65533;u&#65533;&#65533;t&#65533;
&#65533;&#65533;d&#65533;m&#65533;*&#65533;n&#65533;&#65533;sz&#65533;&#65533;o&#65533;Pu&#65533;No&#65533;cf&#65533;)&#65533;&#65533;d&#65533;&#65533;&#65533;x&#65533;&#65533;&#65533;&#65533;r&#65533;&#65533;&#65533;&#65533;&#1159;&#65533;&#65533;f&#65533;&#65533;&#65533;&#65533;h&#65533;&#65533;&#65533;&#65533;>&#65533;&#65533;&#65533;&#65533;Df&#65533;&#65533;n&#65533;&#65533;d&#65533;&#65533;&#65533;&#65533;e&#65533;e&#65533;&#65533;&#65533;&#65533;c &#65533;&#65533;uZ?g4#0&#65533;&#65533;&#2028;&#65533;[&#65533;&#65533;&#65533;6&#65533;D &#65533;s0&#65533;&#65533;E&#65533;|n&#65533;&#65533; &#65533;&#65533;LT&#65533;&#65533;&#65533;&#65533;&#65533;=&#65533;&#65533;J&#65533;N&#65533;%&#65533;&#65533;&#603;(&#65533;&#65533;&#65533;f&#65533;eI'&#65533;(&#264;&#65533;&#65533;&#65533;1"&#65533;&#65533;&#65533;Xo D-&#65533;&#65533;IZ&#65533;&#660;&#65533;&#65533;0&#65533;&#65533;&#65533;7VZ&#65533;&#65533;&#65533;t*&#65533;9^Y&#65533;n-80M(z&#65533;0&#65533;`&#65533;&#1170;h&#65533;n&#65533;GG0`&#65533;:&#65533;q=#&#65533;&&#65533;t&#65533;&#65533;Fc&#65533;&#65533;j=&#65533;(&#65533;&#65533;Z<&#478;d?=IN&#65533;&#65533;&#65533;/&#65533;tN&#65533;^&#65533;.&#65533;&#65533;\{&#65533;
&#65533;&#65533;&#65533;&#65533;2Wo.SpN&#65533;d"&#65533;&#65533;&#65533;&#65533;&#65533;&#361;&#65533;#/&#65533;s&#65533;&#65533;&#65533;&#1132;&#1400;:&#188;.&#65533;H}d&#65533;^&#65533;.&#65533;C8y&#65533;wLL&#65533;O&#65533;&#65533;&#65533;&#65533;&#65533;&#65533;&#65533;]^&#65533;&#65533;&#65533;+&#65533;TO&#65533;&#65533;&#1348;&A&#65533;&#65533;&#65533;n&#65533;&#65533;&#65533;{b&#65533;&#65533;&#65533;&#65533;x&#65533;&#65533;y&#65533;5^&#65533;&#65533;&#65533;&#65533;V&#65533;H;rY&#65533;&#65533;$&#65533;&#196;&#65533;H&#65533;a&#65533;,^&#65533;b&#65533;&#1916;&#65533;y&#65533;X&#65533;&#65533;O&#65533;#;&#65533;&#1059;&#65533;?&#65533;&#65533;&#65533;&#65533;H&#65533;H&#65533;`d&#65533;K&&#65533;$M&#65533;&#65533;TVi&#65533;&#65533;:bi&#65533;\.&#65533;&#65533;&#65533;_v&#612;&#65533;&#65533;9H	  !&#65533;
  ,&#65533;  ] }  &#65533;(&#65533;&#65533;&#65533;0&#65533;I&#65533;]&#65533;&#65533;&#891;&#65533;`(&#65533;d&#65533;ef&#65533;B&#65533;&#65533;p,&#1012;&#65533;&#65533;xu&#65533;|&#65533;&#65533;&#65533;&#65533;.&#65533;&#65533;H&#65533;1&#65533;d&#65533;&#65533;&#936;&#65533;&#65533;&#65533;&#65533;&#65533;6&#65533;&#65533;*&#65533;xL.&#65533;&#65533;&#65533;zm&#65533;&#65533;&#65533;&#65533;<-&#65533;&#65533;&#65533;&#65533;4 &#65533;&#65533;&#1783;] &#65533;&#65533;&#65533;&#65533;&#65533;B{~&#65533;&#65533;hu&#65533;&#65533;&#65533;`&#65533;&#65533;&#65533;&#65533;&#65533;&#65533;&#65533;rn&#65533;|+&#65533;*d&#65533;e&#65533;&#65533;&#65533;~:&#65533;l&#65533;x|<s&#65533;&#65533;&#65533;&#65533;&#65533;x &#65533;&#65533;&#65533;5&#65533;&#65533;=&#65533;&#65533;&#65533;&#65533;a &#65533;&#65533;&#65533;o&#65533;&#65533;&#1332;&#65533;&#65533;l&#65533;&#65533;b&#65533;&#65533;&#65533;q&#65533;U&#65533;&#65533;-&#65533;&#65533;&#65533;qj&#65533;&#65533;&#65533;&#65533;y&#65533;&#65533;g&#65533;d&#65533;&#65533;&#65533;&#65533;f&#65533;&#65533;&#65533;&#65533;&#65533;&#65533;5x&#65533;&#65533;&#65533;&#65533;`&#65533;&#65533;&#65533;&#65533;0&#65533;6&#65533;&#65533;9
&#65533;S&#65533;&#65533;&#65533;&#65533;&#65533;w&#65533;[5&#1123;&#65533;o&#65533;&#777;&#65533;g&#65533;&#831;7)&#65533;i&#1554;&#65533;&#65533;&#65533; '&#65533;F&#65533;&#65533;&#65533;&#65533;&#1664;&#65533;+&#65533;&#65533;&#1726;&#65533;z&#65533;&#65533;#$&#65533;&#65533;08&#65533;)&#65533;A&#65533;2&#65533;F&#65533;a&#65533;#&#65533;M3(&#65533;#&#65533;+)&#65533;e&#65533;$&#65533;t*&#1396;.&#65533;q{-tI%&#65533;&#65533;&#65533;&#1528;e
&#65533;c&#65533;&#65533;d&#65533;3&#65533;C&#65533;-&#65533;
&#65533;&#65533;&#65533;&#1311;&#65533;&#65533;&#65533;e0s&#65533;q{&#65533;.P&#65533;&#65533;&#65533;&#65533;?M&#65533;&#65533;z:&#65533;&#65533;\&#65533;-&#65533; qk&#65533;&#65533;{-X&#65533;&#65533;&#65533;&#819;&#65533;&#65533;&#65533;&#65533; 5&#65533;hJ:\\qh}&#65533;!@,T{&#65533;&#65533;&#65533;&#65533;&#65533;my7&#65533;&#65533;&#65533;=&#65533;A&#65533;&#65533;]9&#65533;&#65533;&#65533;\&#1145;p&#65533;&#65533;BY&#65533;&#65533;&#65533;zs&#65533;&#65533;&#65533;&#65533;&#286;&#65533;-d&#65533;
p&#65533;&#65533;^&#65533;D&#65533;^&#65533;&#65533;lS E|&#65533;_=&#65533;&#65533;'&#65533;#&#65533;s&#65533;.&#65533;&#385;3&#65533;&#65533;&#65533;!&#65533;&#1543;&#65533;*J&#65533;b&#65533;&#65533;&#65533;(cA/&#952;R&#65533;6&#65533;&#65533;&#13209;&#263;&#65533;	$&#65533;(&#17409;IdF&#65533;&#65533;A$&#65533;&#65533;&#65533;LF&#65533;&#65533;DR9&#65533;&#65533;Rfi&#65533;&#65533;Sr&#65533;&#65533;^&#65533;	&&#65533;cRf&#65533;Y&#65533;YH !&#65533;
  ,&#65533;  _ |  &#65533;&#65533;&#65533;&#65533;0&#65533;I+6&#65533;&#65533;3&#65533;`(&#65533;di&#65533;h~j&#65533;n|&#65533;rm&#65533;x&#65533;&#65533;&#65533;&#65533;?&#65533;&#65533;pH,&#65533;Gb0&#65533;l:&#65533;&#65533;%&#65533;5&#65533;I&#65533;&#1580;&#65533;&#65533;)x&#65533;&#65533;xL.&#65533;&#65533;&#65533;&#65533;&#65533;&#65533;n&#65533;&#65533;p5 N&#65533;&#65533;&#65533;&#65533;&#65533;&#65533;|&#1874;&#65533;{&#65533;&#65533;&#65533;&#65533;&#65533;&#65533;&#65533;&#65533;as&#65533;&#65533;t&#65533;&#65533;&#65533;j&#65533;&#65533;3&#65533;&#65533;f&#65533;e&#65533;&#65533;&#65533;&#65533;&#65533;&#65533;d 6&#65533;&#65533;i&#65533;7&#65533;&#65533;b&#65533;2&#65533;&#65533;&#65533;B&#65533;f&#65533;?&#65533;&#65533;&#65533;k&#65533;8&#65533;&#65533;&#65533;g&#65533;E&#65533;&#65533;&#65533;&#65533;&#65533;\&#65533;u
&#65533;^&#1071;&#65533;n&#65533;i`&#1644;p&#65533;&#65533;&#65533;&#65533;m&#65533;`&#65533;&#65533;v&#65533;&#345;&#65533;&#65533;&#65533;&#65533;&#65533; &#65533;_&#65533;&#65533;&#65533;~&#65533;&#65533;&#65533;&#65533;GM@&#65533;0&#65533;	 &#65533;M&#65533;&#65533;i&#65533;&#65533;H&#65533;&#65533;&#65533;&#65533;D&#65533;#%.&#65533;&#65533;&#65533;zd0&#65533;&#65533;&#65533;+&#1390;t@&#65533;&#65533;F-&#65533;&#65533;`&#65533;T~&#65533;&#65533;&#65533;&#65533;V&#65533;&#65533;#&#65533;&#454;&#65533;|+&#65533;T+\E&#65533;hf&#65533;&#65533;&#65533;`"#r&#65533;AI&#65533;z&#1448;
f&#65533;&#65533;l&#65533;(2&#65533;J&#65533;a&#65533;&#65533;+&#65533;.W1g&#65533;c&#65533;Y5"y&#65533;,)&#65533;&#65533;v|&#65533;${&#427;XZ%m&#1948;&#343;&#65533;&#65533;-g&#65533;k&#65533;&#65533;]&#65533;3o+&#65533;&#65533;7`&#65533;&#65533;&#65533;3a7q&#65533;&#65533;&#801;g.&#65533;&#65533;@jj&#65533;&#65533;&#65533;}I&#65533;&#65533;&#65533;&#65533;&#65533;_K&#65533;P&#65533;o&#65533;|&#65533;&#65533;&#65533;.&#65533;kn&=vv&#65533;/	|&#65533;M&#65533;QJ&#508;}J$p&#65533;&#408;6&#65533;&#1376;d&#65533;l&#65533;&#65533;&#65533;&#65533;<&#1385;&#65533;&#65533;'Vm&#65533;&#463;&#65533;~3S&#1609;p&#65533;&#65533;/&#65533;&#65533;a@&#65533;&#65533;&#65533;&#65533;&#65533;%F&#65533;&#65533;&#1120;RYt&#65533;&#65533;&#65533;P&#65533;~&#65533;&#65533;&#65533;&#65533;q`&#65533;&#65533;&#65533;&#65533;X&#65533;B&#65533;&#65533;&#546;(.&#65533;(&#65533;&#65533;$H#&#65533;1&#65533;&#65533;E&#65533;:&#65533;&#65533;&#841;*&#65533;
@i&#65533;H&#65533;dJ.&#65533;&#65533;P4	&#65533;RN9&#65533;&#65533;X&#65533;&#65533;%UN&#65533;&#65533;`&#65533;i&#65533;&#65533;|I&#65533;hZ`&#65533;&#65533;	  !&#65533;
  ,&#65533;   d z  &#65533;(&#65533;&#65533;&#65533;0&#65533;I&#65533;&#65533;8&#65533;&#891;&#65533;`(&#65533;d&#65533;&#65533;hZ&#65533;j&#65533;.&#65533;+&#65533;tm&#65533;v&#65533;&#65533;&#65533;&#65533;pH,&#65533;!r&#65533;\&#1946;&#936;tJ&#65533;@&#65533;&#65533;+6&#65533;&#1878;&#65533;&#65533;xL.&#65533;&#65533;&#65533;z&#65533;>&#65533;&#65533;&#65533;|N&#65533;&#65533;&#65533;&#65533;&#65533;~&#65533;_w&#65533;#o}&#65533;&#65533;i&#65533;&#65533;&#65533;&#65533;&#65533;&#65533;&#65533;&#65533;&#65533;&#65533;&#65533;&#65533;v&#65533;&#65533;z\ &#65533;&#65533;s&#65533;&#65533;k&#65533;&#65533;&#65533;&#65533;d&#65533;2&#65533;&#65533;&#65533;2&#65533;v=c>&#65533;O&#65533;z&#65533;W&#65533;4&#65533;bj&#65533;4&#65533;w&#65533;p&#1006;i&#65533;q&#65533;&#65533;8&#65533;r &#65533;&#1314;&#65533;&#65533;&#65533;y&#65533;&#65533;&#65533;g&#65533;&#65533;d&#65533;f&#65533;&#65533;&#65533;&#65533;t&#65533;&#65533;&#65533;&#65533;h&#65533;&#65533;&#65533;g &#65533;&#1697;C&#65533;V?2~&#65533;#M&#65533;2&#65533;&#65533;1G&#65533;9&#65533;&#65533;&#65533;&#65533;&#65533;&#65533;&#65533;&#65533;&#65533;&x&#65533;Q&#65533;&#65533;E&#65533;!&#65533;(.P&#65533;&#65533;&#65533;&#65533;H<4&#65533;&#65533;1c&#65533;&#65533;&#65533;&#65533;\U&#26029;v<sn4&#65533;&#65533;X&#65533;8
:&#65533;&#65533;H&#65533;&#65533;r	]&#65533;.<}l&#65533;!\&#65533;sQ&#65533;I&#65533;I&#65533;&#65533;dH&#65533;&#65533;&#65533;%$&#65533;S"H&#65533;Eu&#65533;,&#65533;^.&#65533;&#65533;c1&#65533;:&#65533;b&#65533;vec&#1065;&#65533;1g&#65533;&#65533;#&#65533;&#65533;9&#65533;.&#65533;k[&#65533;+]p&#65533;&#1708;&#65533;&#65533;&#65533; &#65533;V&#65533;I\&#65533;i&#319;H&#65533;-M&#65533;&#65533;f4&#65533;T&#65533;&#65533;6&#65533;&#65533;&#1606; &#65533;&#65533;o&#1144;&#65533;|l&#65533;d&#65533;:O&#65533;w+c&#65533;&#65533;&#65533; &#65533;4zI&#65533;&#65533;uuq&#65533;&#2045;&#65533;w&#1711;&#65533;;8&#65533;&#65533;&#65533;&#65533;1X&#65533;wH@&#65533;iu&#65533;&#1266;&#65533;L*4q&#65533;&#65533;&#65533;&#819;&#65533;1GI&#65533;2&#65533;&#65533;&#65533;&#65533;G&#65533;!&#65533;A&#65533;&#65533;&#65533;$&#65533;&#65533;jaX&#65533;@R&#65533;q&#65533;?&#65533;&#1125;&#65533;Nx8L.&#65533;da&#65533;tp&#65533;&#65533;u&#65533; &#65533;&#65533; 2&#65533;H"&#65533;&#65533;t&#65533;&#65533;&#65533;&#65533;x&#65533;&#65533;{&#65533;&#65533;&#65533;C&#65533;&#65533;;&#65533;\&#65533;J:T&#65533;PF&#65533;&#65533;&#65533;RJR%
T^&#65533;&#65533;\v&#65533;%Y~	&#65533;&#65533;&#65533;I&#65533;h&#65533;&#65533;f~&#65533;&#65533;p&#65533;)&#155;]&#65533;&#613;&#65533;r&#65533;@ !&#65533;
  ,&#65533;   d x  &#65533;&#65533;&#65533;&#65533;0&#65533;Ik6&#65533;&#65533;;&#65533;^(&#65533;di&#65533;h&#65533;&#65533;&#65533;&#65533;J&#1000;L&#2019;&#65533;&#65533;|&#65533;&#65533;&#65533;&#65533;&#65533;&#65533;&#65533;&#65533; 2&#65533;[2&#65533;&#1064;&#65533;&#65533;&#938;&#65533;6&#65533;&#65533;rS&#65533;&#65533;xL.&#65533;&#65533;&#65533;z&#65533;n&#65533;&#65533;&#65533;|N&#65533;&#65533;&#65533;&#65533;&#65533;~&#65533;&#65023;=p~&#65533;&#65533;j&#65533;&#65533;&#65533;&#65533;&#65533;&#65533;&#65533; &#65533;&#65533;&#65533;&#65533;&#65533;&#65533;z&#65533;&#65533;&#65533;t&#65533;&#65533;j&#65533;h]&#65533;<&#65533;&#65533;dX&#65533;&#65533;~ &#65533;7&#65533;&#65533;R}X&#65533;c&#65533;&#65533;e&#65533;&#65533;&#65533; f&#65533;&#65533;&#65533;&#65533;&#65533;&#65533;?&#65533;&#65533;x&#65533;&#65533;A&#65533;&#65533;k&#65533;Ir&#65533;&#509;d&#247;u&#65533;&#65533;&#65533;
&#65533;b&#65533;&#65533;&#65533;&#65533;&#65533;c&#65533;&#65533;&#65533;&#65533;&#65533;&#65533;&#65533;f&#65533;k&#65533;e&#65533;&#65533;&#65533;&#65533;k&#65533;j&#65533;&#1175;&#65533;&#1839;&#65533;&#65533;$d&#1390;^&#65533;4&#65533;X&#65533;a`&#65533;&#65533;j&#65533;&#370;C&#65533;C0&#65533;_&#65533;&#65533;&#65533;&#65533;&#65533;V&#65533;&#65533;E&#65533;&#65533;M&#65533;O#qAi^&#65533;6&#65533;&#65533;&#135;&#65533;bE_U&#65533;&#65533;&#65533;&#65533;3&#65533;*&#65533; T&#65533;&#1028;%&#65533;lkyF@.xN&#65533;Z&#65533;0) &#65533;2&#25832;&#65533;&#65533;Tn&#65533;R&#65533;&#65533;q$CqQ&#65533;&#65533;&#65533;YP&#65533;&#65533;o&#65533;&#65533;6g&#65533;U|w&#65533;2&#65533;&#65533;.P&#65533;&#65533;_&#65533;&#1055;P&#65533;&#65533;+&#65533;\&#65533;x&#65533;5u&#65533;&#65533;2d&#65533;1{>&#65533;F&#65533; &#65533;&#65533;r&#65533;&#65533;&#65533;&#65533;&#65533;&#65533;i~&#65533;&#65533;&#65533;&#1145;Ug&#473;&#1693;&#65533;;&#65533;&#65533;&#65533;&#65533;-&#65533;=&#65533;&#65533;.&#65533;xRA&#65533;UEA&#65533;]2&#65533;2z&#65533;&#65533;&#65533;W&#65533;~&#2021;&#65533;&#65533;.&#65533;hu~5&#65533;]T&#65533;6`&#65533;&#65533;0&#65533;<&#65533;g&#65533;&#65533;&&#65533;1&#65533;l&#65533;&#65533;&#21831;{a&#65533;i&#65533;\F&#65533;M&#65533;&#65533;&#65533;&#65533;_|DX&#65533;
Zb!yn&#545;H&#65533;&#65533;&#1479;&#65533;&#65533;&#65533;W&#65533;&#65533;&#2121;s|&#65533;"!$&#65533;&#1570;N)&#65533;@c&#65533;&#65533;(&#65533;;&#65533;&#65533;c&#65533;&#65533;&#1800;#BidEYA&#65533;JN&#65533;d&#65533;@	&#65533;&#65533;5Pi&#65533;X.&#65533;d&#65533;(r&#65533;&#65533;&#65533;6&#65533;)&#65533;\l&#65533;&#65533;&#65533;X&#65533;y&#65533;&#65533;V&  !&#65533;
  ,&#65533; ! f w  &#65533;&#65533;&#65533;&#65533;0&#65533;I&#65533;&#65533;8&#65533;m&#65533;`&#65533;ybi&#65533;&#19054;#&#65533;p,&#65533;t&#65533;&#65533;v&#65533;&#65533;z&#65533;pH,&#65533;&#65533;F"2)\2&#65533;&#1052;3j&#65533;Ri&#1451;,&#65533;&#65533;y
&#65533;xL.&#65533;&#65533;&#65533;z&#65533;&#65533;&#65533;&#65533;&#65533;|^&#65533;&#65533;&#65533;&#65533;~&#65533;&#65533;&#65533;&#65533;&#65533;&#65533;` &#65533;&#65533;&#65533;`n&#65533;&#65533;~&#65533;&#65533;&#65533;yv&#65533;&#65533;x&#65533;&#65533;l&#65533;&#65533;&#65533;} \&#65533;f&#65533;&#65533;L&#65533; 1&#65533;j&#65533;&#65533;e&#65533;&#65533;&#65533;&#65533;&#65533;&#65533;&#65533;U~p&#65533;:&#65533;&#65533;&#65533;i&#65533;&#65533;&#65533;&#65533;&#65533;&#65533;&#65533;&#65533;&#557;&#468;l
&#65533;fZ&#65533;&#65533;&#65533;&#65533;a&#65533;F&#65533;&#65533;&#65533;e&#65533;&#65533;f&#65533;&#65533;d&#65533;&#65533;&#65533;&#65533;&#65533;h&#189;&#65533;&#65533;&#65533;&#65533;
&#65533;&#65533;&#2045;&#65533;&#65533;&#539;&#65533;&#65533;_&#65533;u`&#65533;+&#65533;^)&#65533;&#65533;&#65533;DKFD3&#65533;0`&#65533;&#65533;&#65533;&#65533;R&#65533;&#65533;&#65533;VH&#65533;dH&#65533; &#65533;&#65533;&#65533;&#149;cF&#65533;&#65533;.gB&#65533;	*&#65533;&#65533;&#65533;h.0E&#65533;&#65533;7&#65533;>u&#1896;y&#65533;&#1188;g0E&#65533;&#65533;&#65533;1vR	&#65533;I8&#65533;&#1438;a&#65533;P&#65533;&#65533;i]&#65533;&#65533;+{&#65533;&#65533;&#1396;)&#65533;i&#65533;&#30390;&#65533;&#65533;=K6&#65533;Lk{&#65533;Vp&#65533;&#65533;W&#65533;&#65533;"&#65533;&#65533;&#1090;L&#65533;&#65533;&#65533;&#65533;p&#65533;&#65533;&#65533;&#65533;65&#65533;b@&#65533;Lb&#65533;&#65533;D&#65533;L&#65533;6[&#65533;<&M&#65533;b&#65533;Y&#65533;&#65533;&#65533;)&#65533;&#65533;5&#65533;&#65533;&#65533;9&#65533;g&#65533;K&#65533; &#65533;&#65533;Q6'&#65533;&#259;&#65533;L`&#65533;&#65533;Fw&#65533;
m&#65533;v&#65533;#&#65533;!l&#65533;#P&#65533;;&#65533;&#1209;&#65533;&#65533;&#65533;M&#65533;	*)+H&#65533;&#65533;eQ&#65533;&#65533;&#22578;&#65533;v=v&#65533;&#65533;&#65533;&#65533;&#65533;a&#65533;&#65533;&#65533;=k&#65533;&#65533;&#65533;	T&#65533;&#65533;&#65533;&#65533; &#65533;G
&#65533;&#65533;`>x&#65533;i]&#65533; !&#65533;f&#65533;&#65533;WV(&#326;s0bS#&#44191;&#65533;"&#65533;&#65533;&#65533;*&#65533;&#65533;A&#65533;.j c&#65533;-&#65533;8&#204;6V&#65533;c&#65533;&#65533;&#65533;&#65533;@)&#65533;4&#65533;H&#65533;dG&#65533;&#65533;&#65533;L6&#65533;&#65533;=y&#65533; 	  !&#65533;
  ,&#65533; # h u  &#65533;(&#65533;&#65533;&#65533;0&#65533;I&#65533;&#65533;8&#65533;&#887;&#65533;`(j&#65533;h&#65533;h&#65533;&#65533;,&#1662;0&#65533;&#65533;t<&#65533;&#65533;z&#32568;&#65533;@OpH,&#65533;&#548;r&#65533;t5&#65533;&#65533;'1*R&#65533;=Ea&#65533;&#65533;z&#65533;&#65533;xL.&#65533;&#832;&#65533;z&#65533;n&#65533;&#65533;&#65533;|N&#65533;&#65533;&#65533;&#65533;&#65533;~&#65533;&#65533;&#65533;&#65533;dZ&#65533;&#65533;|&#65533;&#65533;&#65533;w&#65533;&#65533;&#65533;r&#65533;&#65533;&#65533;q&#65533;&#65533;e&#65533;&#65533;&#65533;t] &#65533;&#65533;a<&#65533;&#65533;U~&#65533;w@&#65533;&#65533;&#65533;&#65533;o&#65533;&#65533;gD&#65533;&#65533;&#65533;[E&#65533;&#65533;&#65533;\JW&#65533;t&#65533;r&#65533;2&#65533;&#65533;d&#65533;o&#65533;&#65533;eO&#65533;&#65533;&#65533;d&#65533;&#65533;&#65533;`&#65533;c&#65533;&#691;&#65533; &#65533;&#65533;&#65533;&#65533;&#65533;e&#65533;b&#65533;&#65533;_&#65533;&#65533;]W&#65533;&#65533;&#65533;&#1308;#&#65533;E&#1919;@&#65533;&#65533;X&#65533;'`&#65533;&#65533;&#65533;`&#65533;&#65533;&#65533;&#65533;&#65533;x&#65533;&#65533;&#65533;&#65533;&#65533;&#65533;&#396;[&#65533;M,&#65533;H&#65533;&#65533;&#416;3&#65533;&#353;/&#65533;@&#404;7&#65533;K&#851;bR&#65533;&#65533;&#65533;&#65533;C&#65533;j,F&#65533;&#65533;&#65533;@D&#65533;#&#65533;bF&#65533;hHN0&#65533;&#65533;+&#65533;>&#65533;&#65533;q&#65533;5&#65533;1&#65533;:1[&#65533;&#65533;&#65533;&#65533;&#65533;&#65533;&#65533;&#65533;@j&#65533;.:&#65533;mM&#65533;Vj&#65533;[&#65533;:&#65533;3@j_&#65533;h&#65533;&#65533;&#65533;&#65533;I&#65533;&#65533;&#65533;a&#65533;&#65533;&#65533;!&#5899;&#65533;,9r`_&#65533;&#65533;F&#27990; `Xp&#65533;C@&#65533;4&#843;oy&#65533;&#65533;yh&#65533;&#65533;)oVu&#65533;8m&#65533;h&#65533;&#65533;n&#65533;&#65533;)0:&#65533;&#65533;oP&#65533;&#22019;&#65533;&#65533;&\&#65533;&#65533;y&#65533;&#65533;&#65533;&#65533;6&#65533;WpxL&#65533;&#65533;&#65533;d&#65533;M&#65533;z&#65533;&#65533;&#1632;O?k=&#65533;h&#65533;&#65533;&#65533;/?T&#65533;&#65533;&#65533;&#65533;&#65533;%&#65533;{&#65533;&#65533;M&#65533;&#65533;v&#65533;&#1024;k,&#65533;&#65533;6&#65533;&#65533;&#65533;8 aN(&#65533;&#65533;4T&#65533;!n&#65533;&#65533;&#65533;/t&#65533;"&#65533;A&#65533;&>&#65533;b&#65533;&#65533;&#65533;b>&#65533;&#65533;&#65533;&#65533;7&#65533;&#65533;c&#65533;	  !&#65533;
  ,&#65533; # i t  &#65533;&#65533;&#65533;&#65533;0&#65533;I&#65533;6&#65533;&#891;&#65533;^(&#65533;H&#65533;h&#65533;&#65533;l&#65533;p,&#65533;tm&#65533;x&#65533;&#65533;&#65533;&#65533;O&#65533;&#65533;&#65533;3,&#65533;H@0&#65533;[2w&#935;tJ&#65533;&#65533;
&#1580;v&#65533;&#65533;z&#65533;&#65533;xL.&#65533;&#65533;&#65533;z&#65533;n&#65533;&#65533;&#65533;|N&#65533;&#65533;&#65533;&#65533;&#65533;&#65533;&#65533;&#65533;&#65533;}&#65533;r&#65533;&#65533;&#65533;m&#65533;&#65533;c &#65533;Z&#65533;&#65533;^&#65533;&#65533;Yx&#65533;&#65533;fV&#65533;R&#65533;&#65533;&#65533;&#65533;i&#65533;t&#65533;p:&#65533;o&#65533;&#65533;&#65533;l&#65533;&#65533;&#65533;&#65533;&#65533;LQ&#65533;&#65533;&#65533;fY&#65533;&#65533;b&#65533;&#65533;_ &#65533;s&#65533;&#65533;&&#65533;&#318;_&#65533;&#65533;&#65533;q&#954;b
&#65533;&#65533;&#65533;]&#65533;&#65533;Y_&#65533;&#65533;&#1547;&#65533;&#65533;Z &#65533;&#65533;&#65533;&#65533;&#65533;a &#65533;&#65533;
&#65533;b&#65533;&#65533;&#65533;&#65533;&#65533;g&#65533;&#65533;&#65533;yf&#65533;&#65533;&#65533;i&#65533;F&#65533;&#1922;_^&#65533;i&#642;P&#65533;}K&#65533;a+&#65533;,&#65533;&#196;&#752;&#65533;&#65533;&#65533;&#65533;w&#65533;0@XQd &#65533; K9&#65533;&#1239;&#65533;1*&#65533;&#65533;Ws&#65533;&#65533;jxzT&#65533;'&#65533;V&#65533;&#65533;&#65533;&#65533;&#65533;C&#65533;&#65533;&#65533;F&#65533;U5&#65533;&#65533;&#65533;&#36724;X&#65533;K:J&#65533; b&#65533;:&#65533;8&#65533;+&#614;&#65533;' &#65533;C{[&#65533;BT&#65533;&#65533;;%\&#65533;-&#65533;;&#65533;&#425;|&#65533;m;&#65533;&#65533;&#65533;&#65533;&#65533;T8&#65533;ba(ItX&#65533;&#65533;:&#205;&#65533;&#1363;`/&#65533;e&#65533;&#65533;~&#65533;&#65533;&#65533;&#65533;R&#727;&#65533;.&#65533;&#65533;R&#65533;&#65533; c&#65533;&#65533;&#1338;&#65533;N&#65533;5A&#65533;fe&#65533;&#65533;UK`&#65533;h&#65533;zpT&#65533;`&#65533;
ve &#65533;&#65533;K\&#65533;&#65533;&#65533;&#65533;E&#65533;&#65533;&#1718;>s&#65533;Uw:&#2029;&#65533;	/~^r(&#65533;&#65533;o&#65533;~&#65533;&#65533;&#65533;&#65533;C&#351;O&#65533;&#65533;&#65533;I&#65533;]&#65533;8&#65533;&#65533;t>&#65533;&#65533;&#65533;N&#65533;&#65533;&#65533;'&#65533;y&#65533;&#65533;&#65533;_&#65533;#,&#65533;&#65533;&#65533;F(&#65533;Vh&#65533;n&#65533;`&#65533;l&#545;i6&#65533;&#65533;&#65533;&#1665;&#65533;X&#65533;v&#65533;&#65533;"	  !&#65533;
  ,&#65533; $ h o  &#65533;&#65533;&#65533;&#65533;0&#65533;Ik6&#65533;&#65533;{&#65533;^(&#65533;H&#65533;hj&#65533;l[&#65533;p<&#65533;rm&#65533;x&#65533;&#65533;|&#65533;&#65533;&#65533;&#65533;pH,&#65533;H]a&#65533;l:&#65533;&#1064;tJ&#65533;Z&#65533;&#1580;v&#65533;&#65533;z&#65533;&#65533;xL.S&#65533;&#65533;&#65533;^&#65533;&#65533;&#65533;6|&#65533;&#65533;%&#65533;&#65533;&#65533;&#65533;&#65533;&#65533;&#65533;}&#65533;[&#65533;&#65533;j'&#65533;&#65533;|(&#65533;&#65533;`v"&#65533;&#65533;&#65533;qwD&#65533;0&#65533;&#65533;\&#65533;&#65533;K&#65533;C &#65533;&#65533;&#65533;N&#65533;~r&#65533;M&#65533;&#65533;&#65533;&#65533;8&#65533;&#65533;P&#65533;]&#65533;R&#65533;&#65533;k&#65533;Q&#65533;[ &#65533;S&#65533;
&#573;&#65533;K&#65533;b&#65533; &#65533;&#65533;Q&#65533;Q&#65533;N&#65533; &#65533;&#65533;P&#65533;U&#65533;M&#65533;&#65533;&#65533;O&#65533;Z&#65533;&#65533;&#65533;&#65533;b&#65533;&#65533;&#65533;&#65533;&#65533;&#65533;g&#65533;&#65533;uq&#65533;&#54723;O&#65533;e&#65533;&#65533;<o	&#65533;;&#65533;D?&#65533;M&#65533;&#65533;&#65533;&#65533;&#65533;9(&#65533;&#65533;
)&#65533;&&#65533;H&#65533;Z@&#65533;e &#65533;D&#65533;&#65533;f&#65533;U&#65533;l&#65533;kc&#65533;K&#65533;&#65533;%.&#65533;6&#65533; |&#65533;(s&#65533;&#65533;&#65533;&#65533;bd&#65533;&#65533;ieV&#65533;&#65533;T&#65533;&#65533;).,S&#65533;Pn&#65533;&#1073;&#65533;&#65533;Ml:6&#65533;WQl&#65533;&#65533;4H&#65533;&#65533;&#1738;&#65533;&#65533;&#65533;&#65533;i%&#65533;^lL&#65533;&#9050;&#65533;n&#65533;&#65533;&#65533;&#65533;&#65533;&#65533;&#65533;&#65533;9&#65533;'S&#65533;*V&#65533;&#65533;gYf&#65533;IX='0^&#65533;&#65533;&#65533;&;&#65533;&#65533;2&#65533;&#65533;&#65533;&#4010;&#65533;!&#65533;&#65533;&#65533;&#65533;&#65533;&#65533;&#622;^&#65533;zl&#65533;H^:&#65533;&#65533;&#65533;h&#265;&#65533;&#65533;%&#65533;r&#12550;&#733;&#65533;&#65533;&#65533;&#65533;S&#65533;.&#65533;&#65533;&#65533;)Bu&#65533;Dv&#65533;&#65533;~K<&#65533;&#791;&#65533;&#65533;^;,&#65533;`&#65533;&#223;O&#65533;&#65533;&#65533;3=&#65533;&#65533;&#65533;?&#65533;9&#65533;&#65533;&#65533;~6H&#65533;C&#65533;
&#65533;&#65533;`&#65533;*@&#65533;&#195;&#65533;@a&#65533;&#65533;`&#65533;&#197;v&#65533;a&#65533;/&#65533;X&#199;"&#65533;h&#65533;&#65533; 	  !&#65533;
  ,&#65533; % g j  &#65533;&#65533;&#65533;&#65533;0&#65533;I+6&#65533;&#65533;;&#65533;^(&#65533;H&#65533;(j&#65533;l[&#65533;p,&#65533;r&#65533;v&#65533;&#65533;z/&#65533;&#65533;(,^&#65533;&#65533;Wr9!2&#65533;&#65533;g2*5R&#65533;BAa&#65533;&#65533;z&#65533;&#65533;xL.&#65533;&#728;&#65533;z&#65533;n&#65533;&#65533;&#65533;|NW&#65533;&#65533;&#65533;<&#65533;&#65533;&#65533;&#65533;&#65533;&#65533;&#65533;v &#65533;&#65533;&#65533;b&#65533;&#65533;&#65533;&#65533;&#65533;&#65533;y&#65533;&#65533;&#65533;r&#65533;&#65533;&#65533;,&#65533;&#65533;&#65533;f|}:&#65533;&#65533;&#65533;aZ&#65533;&#65533;&#65533;&#65533;&#65533;c&#65533;&#65533;&#65533;[&#65533;&#65533;&#65533;&#65533;_&#65533;&#65533;&#65533;&#65533;&#65533;&#65533;&#65533;&#65533;U&#65533;&#65533;&#65533;&#65533;br &#65533;j&#65533;f&#65533;&#65533;l&#161;
c&#65533;&#65533;[&#65533;&#65533;s&#65533;d&#65533;&#65533;&#65533;a&#65533;e&#65533;c &#65533;&#65533;&#19889;^&#65533;_&#65533;&#65533;m&#65533;e&#65533;`&#65533;&#65533;&#65533;&#65533;&#65533;&#65533;l&#65533; v	&#65533;/&#1922;f&#65533;&#65533;1&#65533;SMU&#65533;t&#65533;<a&#65533;2&#65533;&#65533;&#65533;D&#65533;h&#65533;rMI&#65533;&#65533; &#65533;&#65533;$3zp&#65533;&#65533; !=&#65533;&#65533;&#65533;&#65533;P&#65533; &#155;&#65533;&#65533;E&#65533;&#65533;&#65533;$Mv&#65533;&#65533;9&#65533;&#65533;U&#65533;&#65533;(&#65533;&#65533;&#65533;&#65533;9&#65533;=&#65533;z&#65533;&#65533;QY&#65533;&#65533;:X&#65533;&#65533;R9&#65533;&#1366;&#65533;l&#65533;j&#65533;	&#65533;:&#65533;&#65533;1+r&#65533;&#65533;&#65533;z&#1866;5&#65533;&#758;&#65533;&#65533;&#65533;&#65533;&#65533;&#65533;&#65533;Da&#1773;]&#65533;1&#65533;. &#65533;&#65533;D&#65533;rm&#65533;&#65533;j&#65533;&#65533; -h3tUv<&#65533;te&#65533;&#65533;Gd&#65533;&#65533;&#2001;B&#65533;&#65533;$&#65533;&#2045;QW&#65533;8i5&#65533;&#65533;&#65533;<y`&#65533;&#65533;Y&#65533;0&#65533;&#65533;5n&#1337;&#65533;&#65533;v&#65533;&#65533;&#65533;&#65533;9&#65533;d&#65533;&#65533;&#65533;&#65533;z&#65533;&#65533;r\H=z1&#65533;&#65533;&#735;_`9&#65533;&#65533;&#65533;&#65533;&#65533;&#65533;&#1023;&#65533;&#65533;&#65533; X&#65533;uh&#65533;&#65533;&&#65533;&#65533;&#65533;6&#65533;&#65533;&#65533;F(&#65533;B&#65533;  !&#65533;
  ,&#65533; & h f  &#65533;&#65533;&#65533;&#65533;0&#65533;Ik6&#65533;&#65533;{&#65533;^(&#65533;H&#65533;hj&#65533;l[&#65533;p<&#65533;r-&#65533;v&#65533;&#65533;|&#65533;&#65533;&#65533;&#65533;pH,&#65533;&#548;r&#65533;,8&#65533;&#1064;tJ&#65533;Z&#65533;&#65533;l&#65533;&#65533;z&#65533;&#65533;p&#65533;+.&#65533;&#65533;_2z&#65533;n3&#65533;&#65533;&#65533;\&#65533;&#65533;&#65533;&#65533;S~&#65533;/&#65533;&#65533;&#65533;r&#65533;&#65533;h8;&#65533;a&#65533;&#65533;&#65533;_&#65533;o>&#65533;&#65533;&#65533;X&#65533;&#65533;&#65533;yuvYJ&#65533;k&#65533;Y&#65533;B&#65533;&#65533;&#65533;S &#65533;&#65533;&#65533;&#65533;&#65533;&#65533;&#65533;&#65533;&#65533;U&#65533;&#65533;&#65533;&#65533;&#65533;e&#65533;T&#65533;&#65533;&#65533;U&#65533;&#65533;&#65533;&#65533;&#65533;&#65533;a&#65533;[X&#65533;&#65533;f&#65533;
&#65533;Z&#65533;&#65533;&#65533;P&#65533;X &#65533;&#65533;&#65533;V&#65533;T&#65533;&#65533;&#65533;&#65533;&#65533;&#65533;n&#65533;&#65533;k&#65533;&#65533;&#65533;V&#65533;&#36478;&#65533;&#65533;V|&#349;&#65533;0&#65533;&#65533;0&#65533;p&#65533;&#65533;)&#65533;&#65533;&#65533;6&#1033; v&#65533;V&#65533;&#65533;m&#65533;&#65533;&#65533;&#65533;&#65533;4B&#65533;J &#65533;&#65533;4&#65533;|&#65533;&#65533;&#65533;IY&#65533;D&#65533;<%&#65533;e&#65533;&#65533;1en&#65533;&#65533;&#65533;&#65533;:gR&#65533;&#65533;&#65533;&#65533;&#65533;&#65533;n&#65533;&#65533;T
H&#65533;&#65533;-&#65533;&#65533;QzJ! &#65533;*&#1182;&#1838;pu&#65533;/h(&#65533;&#65533;i+knl&#65533; &#65533;d&#65533;&#65533;b&#65533;&#65533;2&#65533;Y&#65533;,]&#65533;&#65533;&#65533;&#65533;&#1394;&#65533;&#65533;&#65533;&#1199;&#65533;;
&#65533;k&#65533;Z&#65533;&#65533;t&#65533;&#46497;#&#65533;h&#65533;3&#65533;&#65533;&#65533;&#65533;&#65533;tJ&#65533;]&#65533;&#65533;r&#65533;"&#65533;l&#65533;&#65533;&#65533;&#65533;
j&#65533;&#65533;q)H&#65533;c-&#65533;&#65533;&#65533;&#65533;&#772;&#65533;H&#65533;)&#65533;N&#65533;3&#65533;&#65533;&#65533;&#65533;&#65533;N&#65533;&#65533;V&#65533;&#65533;&#65533;&#65533;E?>&#65533;&#65533;&#65533;&#65533;&#65533;&#65533;&#65533;-&#65533;&#65533;-9>|>&#65533;@&#667;&#65533;&#65533;~&#65533;&#65533;&#65533;&#65533;&#65533;&#65533;&#65533;&#65533;l>&#65533;&#65533;&#65533;[&#65533;&#1007;&#65533;?"&#65533;:&#65533;&#65533;B&#65533;v @ !&#65533;
  ,&#65533; ' n h  &#65533;&#65533;&#65533;&#65533;0&#65533;I&#65533;m&#65533;&#65533;&#891;&#65533;_(&#65533;^F&#65533;h&#65533;&#65533;l&#65533;p,&#65533;tm&#65533;x&#65533;&#65533;&#65533;&#65533;_&#65533;&#65533;PA&#65533;$&#65533;&#65533;4

&#1064;tJ&#65533;Z&#65533;&#1580;v&#733;>&#65533;&#65533;xL&#65533;~&#65533;&#65533;z&#65533;n&#65533;&#65533;&#65533;|N&#65533;&#65533;&#65533;&#65533;4 &#975;&#65533;&#65533;&#65533;l&#65533;bg&#65533;&#65533;&#65533;&#65533;&#65533;&#65533;&#65533;]LMB&#65533;/&#65533;d&#65533;&#65533;&#65533;V&#65533;s&#65533;&#65533;b&#65533;r&#65533;e&#65533;&#65533;&#65533;&#65533;&#65533;&#65533;&#65533;&#65533;$Y&#65533; &#65533;&#65533;i&#65533;&#65533;&#65533;Y&#65533;&#65533;a&#65533;&#65533;a&#65533;~&#65533;d&#65533;RQ&#65533;&#65533;W&#65533;
&#65533;]&#65533;^i&#65533;&#65533;&#65533;\&#65533;T&#65533;&#65533;e&#65533;SZ
&#65533;&#65533;`&#65533;Q&#65533;T&#65533;&#65533;&#65533;&#65533;&#65533;P&#65533;X&#65533; &#65533;&#65533;e&#65533;&#65533;&#1538;&#65533;
&#65533;&#65533;m&#65533;&#65533;T&#65533;&#65533;/
?&#65533;&#65533;x1&#65533;&#65533;&#65533;f J3V&#65533;]&#65533;]&#65533;&#65533;D&#65533;$&#65533;z<~k&#65533;&#65533;&#65533;<&#65533;U0&#65533;&#65533;%s&#640;&#65533;)&#65533;e9&#65533;Q&#65533;&#65533;	&#65533;&#65533;pg&#65533;y&#65533;&#65533;WQGM1,E&#65533;m&#65533;Sq&#65533;K&#65533;C&#65533;&#65533;&#65533;j&#65533;t&#65533;&#65533;[&#65533;
&#65533;&#65533;&#65533;fQ_&#65533;nYep&#65533;Z&#65533;&#65533;&#65533;!&#65533;&#65533;W)>&#65533;)&#65533;&#1259;&#65533;s&#65533;<&#65533;&#1735;1T&#65533;&#1198;,E&#65533;ck&#65533;&#65533;&#65533;&#65533;b&#65533;0A&#65533;&#65533;E&#65533;&#65533;2]U&#65533;&#65533;&#65533;Y!IW&#65533;&#65533;&#65533;&#65533;6N&#65533;5&#65533;c&#65533;&#65533;&#65533;&&#65533;~&#65533;6&#65533;&#1842;/;&#65533;4&#65533;&#65533;&#1046;&#65533;3X&#65533;k&#65533;&#65533;&#65533;M&#65533;^&#65533;&#65533;&&#65533;`&#65533;&#65533;[v*C&#65533;EW
&#300;&#65533;&#65533;X&#546;&#65533;9&#65533;J&#65533;&#65533;m&#65533;&#65533;&#65533;&#65533;&#65533;w&#65533;&#65533;&#65533;&#65533;&#65533;&#1023;&#65533;&#65533;&#65533;P xGuF&#65533;&#65533; _&#65533;]&#65533;&#480;>&#65533;F&#65533;&&#65533; ~0,X&#65533;>n&#34695;b(&#65533;$&#65533;h&#65533;(&#65533;pa&#65533;$&#65533;&#546;.&#65533;&#65533;A&#65533;2v@c&#65533;&#1800;#;&#65533; @ !&#65533;
  ,&#65533; ( s i  &#65533;&#65533;&#65533;&#65533;0&#65533;I&#65533;&#65533;&#65533;&#65533;&#891;&#65533;&#65533;'&#65533;$&#65533;h&#65533;>&#65533;&#65533;b&#65533;4%&#65533;x&#65533;&#65533;z&#65533;`
(,&#396;H1&#65533;l:&#65533;&#65533;gaJ&#65533;Z&#65533;&#1580;v&#65533;&#65533;z&#65533;&#65533;xL.&#65533;&#65533;a z&#65533;n&#65533;&#65533;|&#65533;&#65533;&#65533;n8~&#65533;&#65533;&#65533;&#65533;&#65533;&#65533;&#65533;&#65533;&#65533;&#65533;&#65533;&#65533;dj&#65533;ULx K&&#65533;&#65533;&#65533;f&#65533;3Q&#65533;/&#65533;o&#65533;&#65533;&#65533;]b&#65533;&#65533;^&#65533;t&#65533;T&#65533;&#65533;&#65533;&#65533;&#65533;S&#65533;&#65533;&#65533;s&#65533;&#65533;k&#65533;&#65533;&#65533;&#65533;&#65533;n&#65533;&#65533;_&#364;e&#65533;&#65533;`&#670;&#65533;;}&#65533;&#65533;\&#65533;l
&#65533;VW&#65533;&#65533;&#65533;W&#65533;g&#65533;&#65533;]&#65533;&#65533;&#65533;&#65533;X&#65533;&#65533;&#65533;&#65533;&#65533;&#65533;&#65533;f&#65533;&#65533;&#65533;&#65533;*4&#65533;"A&#65533;,&#65533;&#65533;&#65533;&#65533; _&#65533;_&#65533;R&#65533;&#65533;
&#65533;&#65533;c &#65533;&#65533;8&#65533;&#65533;&#65533;=(&#65533;
&#65533;u&#65533;&#65533;H&#65533;Y&#65533;&#65533;HK&#65533;5&#65533;&#65533;&#65533;=&#65533;&#65533;H&#65533;V@&#65533;&#65533;&#65533;&#65533;
&#65533;&#65533;$&#65533;&#65533;[wB&#65533;+n_6Lx)&#65533;&#65533;&#65533;&#65533;$UKj&#65533;&#65533;i&#65533;9&#65533;&#65533;&#65533;'&#65533;Y&#65533;&#65533;&#65533;&#65533;&#65533;V&#65533;&#65533;&#65533;"&#65533;$C&#65533;g&#178;3Z &#65533;&#65533;X&#14506;=&#65533;S&#65533;&#65533;,(&#65533;&#65533;&#65533;&#65533;&#65533;&#65533;&#65533;&#65533;&#65533;&#65533;o&#273;&#65533;Af;&#65533;H&#65533;&#16259;+}F&#65533;&#65533;&#432;	9&#65533;
s(&#65533;iJ&#65533;@^;
g +G^&#65533;G{&#65533;&#65533;&#65533;&#65533;&#65533;&#65533;&#65533;&#65533;qh;/&#16746;b&#65533;&#65533;&#65533;Q	!=v&#65533;(&#65533;abA&#65533;&#65533;&#65533;5&#65533;N&#65533;&#65533;a&#65533;N&#65533;{f5&#65533;,&#65533;k&#65533;V&#65533;(&#65533;&#65533;]c&#65533;&#65533;&#65533;C&#65533;&#65533;oKb&#65533;.&#65533;&#65533;&#65533;7P&#65533;&#65533;&#65533;_0&#65533;&#65533;&#65533;&#65533;&#65533;&#1861;&#65533;:&#65533;&#65533;&#1478;&#65533;&#65533;&#65533;Z&#65533;6P&#65533;&#65533;l&#65533;&&#65533;&#65533;&#65533;L&#65533;&#65533;&#65533;Z&#65533;&#65533;&#65533;&#1219;c'&#65533;&#65533;&#65533;3.&#65533;(c-&#920;&#65533;&#65533;&#65533;(D&#65533;&#65533;&#65533;&#65533;Cv:&#65533;&#65533;&#65533;&#65533;&#65533;hcz<B&#65533;E6&#65533;G`&#65533;yP&#65533;&#65533;Q&#65533;%Zn&#65533;&#65533;&#65533;`&#65533;)&#65533;d&#65533;i&#65533;$g&#65533;&#65533;e&#65533;&#65533;&#65533;fn&#65533;&#65533;A&#65533;r&#1433;e !&#65533;
  ,&#65533; ) t h  &#65533;&#65533;&#65533;&#65533;0&#65533;I&#65533;&#65533;&#65533;&#65533;&#891;&#65533;`(&#65533;di&#65533;h&#65533;&#65533;T&#446;&#65533;&#65533;&#65533;t=&#65533;8{&#65533;&#65533;&#65533;&#65533;@&#65533;/H&#65533;&#65533;&#356;&#65533;lF&#65533;&#65533;tJ&#65533;Z&#65533;&#1580;v&#65533;&#65533;j]&#1968;xL.k&#65533;z&#65533;.&#65533;&#65533;&#65533;\
&#65533;&#65533;&#65533;&#65533;~&#65533;&#65533;&#65533;&#65533;&#65533;QP&#65533;&#65533;}&#65533;&#65533;&#65533;v&#65533;&#65533;&#65533;*&#65533;&#65533;&#65533;l&#65533;&#65533;eN&#65533;z&#65533;&#65533;b&#65533;&#65533;&#65533;[&#65533;|&#65533;k&#65533;s&#65533;a&#65533;&#65533;&#65533;&#65533;&#65533;&#65533;Y&#65533;(&#65533;&#65533;k&#65533;&#65533;&#65533;&#65533;p&#65533;&#65533;&#65533;&#65533;&#65533;Z&#65533;
&#65533;b[&#65533;L&#871;&#65533;&#65533;&#65533;&#65533;T&#65533;&#65533;c&#65533;Q&#65533;^&#65533;&#65533;a&#65533;&#65533;R&#65533;&#65533;E&#65533;&#65533;V&#65533;V&#65533;b&#65533;D&#65533;&#65533;Y &#65533;&#65533;&#634;&#65533;&#65533;&#644;&#65533;&#65533;&#65533;A~&#65533;&#65533;R&#65533;&#65533;;5&#65533;&#65533;)&#65533;&#65533;ja&#65533;&#65533;\,&#65533;qU&#65533;&#65533;&#65533;M9N&#65533;G&#65533;&#65533;5&#65533;&#65533; &#65533;&#65533;&#65533;\I&#65533;&#65533;diN%F.p&#65533;&#65533;ef&#65533;&#65533;]z&#65533;&#65533;&#65533;qA&#65533;&#65533;,&#65533;3&#65533;&#145;&#65533;&#65533;&#65533;0V&#65533;@y)t&#65533;&#529;o&#65533;&#65533;{&#65533;&#795;&#65533;&#65533;P&#65533;J&#65533;K&#65533;Of;
C6&#65533;m&#65533;&#65533;4&#65533;T&#65533;'`&#65533;&#65533;T&#65533;zUUG&#1749;X<0&#65533;&#65533;mb&#134;&#65533;X+&#65533;b&#65533;&#65533;&#65533;h5&#65533;(&#65533;&#65533;>J&#65533;&#65533;3VQYbQv&#1546;&#65533;^&#65533;&#65533;&#65533;/R*&#65533;l&#65533;&#65533;&#65533;&#1415;el;^&#65533;&#951;&#65533;&#1602;! &#65533;&&#65533;H&#4344;b&#65533;&#65533;&#65533;&#65533;&#65533;&#65533;0K&#65533;*&#65533;2^&#65533;*&#65533;t9&#65533;&#65533;&#65533;d&#65533;&#1747;J&#65533;]&#65533;u&#65533;s&#65533;&#65533;&#65533;&#1113932;g&#65533;&#65533;>e&#65533;&#65533;EC&#65533;5&#65533;&#65533;CP&#65533;&#65533;&#304;F^&#65533;!L&#65533;&#65533;d&#65533;X&#65533;&#65533;$&#65533;]UX(&#65533;&#65533;&#65533;&#65533;Ef&#65533;%'&#65533;"#&#65533;3&#65533;&#65533;b+&#65533;a&#65533;T&#65533;?&#65533;&#583;&#65533;!&#65533;h&#524;=&#65533;P&#65533;&#65533;H&&#65533;$-.iV&#65533;E^Ed&#65533;8LI%V^	C&#65533;Z&#65533;&#65533;&#65533;`nf\&#65533;iB&#65533;f&#65533;&#65533;f&#65533;B&#65533;	&#65533;&#65533;p&#65533;)A !&#65533;
  ,&#65533; * v e  &#65533;&#65533;&#65533;&#65533;0&#65533;I&#65533;&#65533;&#65533;&#65533;&#891;&#65533;`(&#65533;di&#65533;e&#65533;&#65533;&#65533;&#65533;&#65533;pl&#65533;rm&#65533;x&#65533;&#65533;6&#65533;&#65533;#p&#65533;&#65533;&#65533;r&#65533;l:&#65533;&#1064;tJ&#65533;Z&#65533;&#65533;&#65533;v&#65533;&#65533;z&#65533;&#65533;&#65533;xL./&#65533;&#65533;z&#65533;4"{&#65533;,{N&#65533;&#65533;&#65533;&#1946;&#65533;&#65533;&#65533;Or&#65533;&#65533;{}&#65533;&#65533;u&#65533;&#65533;_&#65533;Nw&#65533;&#65533;ino&#65533;&#65533;&#65533;&#65533;]&#65533;&#65533;&#65533;|&#65533;{&#65533;&#65533;v&#65533;&#65533;&#65533;&#65533;z&#65533;&#65533;&#65533;&#65533;&#65533;
&#65533;Z&#65533;&#65533;&#65533;&#65533;T&#65533;&#65533;&#65533;&#65533;e&#65533;M&#65533;&#65533;Jt/&#65533;P&#65533;~&#65533;&#65533;c&#65533;&#65533;M&#1494;'w&#65533;K&#65533;&#65533;*&#65533;&#65533;&#65533;&#65533;&#65533;&#65533;MxT &#65533;&#65533;Q&#65533;&#65533;R&#65533;&#65533;]&#65533;e&#65533;&#65533;&#65533;&#65533;]&#65533;5o&#65533;&#65533;/&#65533;&#65533;c2&#65533;&#701;&#65533;L&#65533;+&#65533;E +6&#65533;&#65533;&#65533;&#65533;&#271;V(!&#65533; r?&#65533;]&#65533;(&#420;&#142;&#65533;C&O J"1W&#65533;&#65533;D&#65533;&#65533;h&#65533;d&#65533;&#65533;&#65533;Fx&#65533;&#65533;&#65533;&#65533;O&#65533;
&#65533;w&#65533;a&#65533;.&#65533;LT&#65533;KQc&#65533;ICh&#65533;Q3' l&#65533;&#65533;%&#65533; j&#65533;&#65533;d&#65533;&#65533;&#65533;-B&#65533;*z&#65533;*&#65533;"wG2,&#65533;P
&#65533;Q&#1982;8@&#65533;&#65533;-&#65533;Z&#65533;&#65533;&#1877;&#65533;H&#65533;&#65533;EY&#65533;c%&#65533;D&#65533;&#65533;&#65533;$&#65533;%&#65533;&#65533;;&#65533;&#65533;&#65533;&#65533;a&#65533;&#65533;Cs&#65533;&#65533;h7R&#65533;&#65533;&#65533;K	&#65533;;*&#65533;&#65533;o&#65533;%UY~&#65533;6WAf&#65533;&#65533;&#65533;&#65533;|&#65533;&#65533;&#65533;M&#65533;O{&#65533;0&#65533;&#65533;J&#65533;&#65533;&#372;&#65533;&#65533;X&#65533;u&#65533;&#65533;&#65533;R&#65533;;t[4&#65533;&#65533;_p&#65533;&#65533;p&#1976;~&#65533;&#65533;&#65533;S&#65533;&#65533;1&#65533;\rs&#65533;d&#65533;&#65533;&#65533;~U`&#4398;T'&#65533;&#65533;i&#65533;  "&#65533;&#710;&#1441; &#65533;&#65533;&#65533;W&#65533;(hg_+(&#65533;&#65533;!-&#65533;""J&#1177;+#&#65533;&#65533;F&#65533;:&#65533; &#65533;l&#65533;&#65533;BYF&#65533;=&#65533;c&#65533;L6&#65533;oK>&#65533;&#65533;&#65533;?DI&#65533;LZ&#65533;&#65533;Zn&#65533;A&#65533;^&#65533;	  !&#65533;
  ,&#65533; + x c  &#65533;&#65533;&#65533;&#65533;0&#65533;I&#65533;&#65533;&#65533;&#65533;&#891;&#65533;`(&#65533;`F&#65533;h&#65533;j&#65533;&#65533;+&#65533;tm&#65533;&#65533;&#65533;&#65533;&#61181;&#65533;pH,N&#65533;&#65533;r&#65533;l:&#65533;&#1064;tJ&#65533;Z&#65533;&#1452;v&#65533;&#65533;VM&#1968;xLf&#65533;&#65533;&#65533;Y&#65533;&#65533;e,|N&#962;&#65533;&#65533;&#65533;&#65533;&#65533;&#65533;&#65533;~&#65533;sm&#65533;&#65533;n&#65533;&#65533;]&#65533;P<F Z&#65533;&#65533;LA&#65533;&#65533;&#65533;5&#65533;h&#65533;&#65533;&#65533;]|z&#65533;&#65533;q&#65533;s&#65533;&#65533;e&#65533;&#65533;o&#65533;&#65533;b&#65533;&#65533;k&#65533;&#65533;i&#65533;&#65533;-&#65533;n&#65533;&#65533;&#65533;&#65533;&#65533;&#65533;j&#65533;Q&#65533;&#65533;&#65533;e&#65533;O&#65533;&#65533;_^&#65533;L&#65533;&#65533;Q&#1609;&#65533;&#65533;&#65533;M&#65533;&#65533;p&#65533;J&#65533;S&#65533;&#65533;&#65533; U&#65533;{&#65533;L&#65533;&#65533;O&#65533;{
&#65533;&#65533;S&#65533;&#65533;\&#65533;
&#65533;-&#65533;PX&#65533;	&#65533;&#65533;I1w&#65533; &#65533;{N&#65533;@&#65533;"&#65533;qN&#65533;s&#65533;!&#65533;&#65533;&#65533;&#65533;)&#65533;I ;^&#65533;&#65533;U&#65533;&#65533;&#65533;2&#65533;)li&#65533;C3I&#65533;&#65533;r` 9&#65533;&#65533;3(&#65533;&#65533;O &	V&#65533;&#65533;&#65533;&#65533;9,&#65533;-&#65533;&#65533;&#65533;M.&I=D)e&#65533;|&#65533;>&#65533;zU&#1153;&#65533;Ra&#65533;6u&#65533;*&#65533;L&#65533;&#65533;r&#65533;&#65533;&#65533;&#1848;Z~6JE&#65533;&#65533;&#65533;>&#65533;4k&#65533;&#65533;F&#65533;&#65533;&#65533;F&#65533;>*&#65533;&#65533;&#65533;z&#65533;&#65533;~~&#65533;,z&#65533;T&#65533;^&#288;&#65533;&#65533;&#65533;&#65533;&#65533;&#1855;&#65533;W&#65533;&#65533;m%&#65533;&#65533;T&#65533;&#65533;yf&#65533;_&#65533;L-&#1064;&#65533;&#65533;&#65533;&#65533;H&#44413;&#65533;&#65533;o
&#65533;&#65533;&#65533;>&#65533;&#65533;r&#65533;&#65533;b&#65533;~^+,&#65533;{&#65533;R&#65533;&#65533;K.v&#52538;Ig&#65533;AP&#65533;&#65533;&#65533;&#65533;`&#65533;J&#65533;&#65533;&#65533;&#65533;.&#65533;H&#65533;&#65533;&#65533;&#65533;&#65533;&#65533;A&#65533;|&#65533;&#65533;&#65533;&#65533;9s&#65533;H/tV&#65533;M&#65533;~ &#65533;Q|^&#65533;&#65533;Aa(f&#65533;3 HI&#65533;&#65533;&#65533;&#25156;?l&#65533;&#65533;&#65533;&#65533;&#65533;&#65533;jc $&#65533;X&#65533;&#65533;82 b&#65533;C`h#5&#65533;&#65533;&#65533;B&#65533;&#65533; &#65533;V&#53796;J.&#65533;&#65533;B&#65533;N&#65533;R&#65533;@e&#65533;Xf&#65533;%&#65533;Wn&#65533;B&#65533;^&#65533;&#65533;  !&#65533;
  ,&#65533; , z a  &#65533;&#65533;&#65533;&#65533;0&#65533;I&#65533;&#65533;J&#65533;&#891;&#65533;&#65533;&#65533;di&#65533;h&#65533;&#65533;k&#65533;&#65533;+&#65533;WL&#65533;x&#65533;&#65533;&#65533;&#65533;+p&#65533;*&#65533;&#548;r&#65533;l:&#65533;&#1064;tjP&#65533;&#1580;v&#65533;&#65533;p&#65533;&#3128; &#65533;&#65533;h&#65533;5&#65533;n&#65533;&#65533;&#65533;|
&#65533;&#65533;&#65533;&#65533;2~&#65533;&#65533;&#65533;&#65533;m~&#65533;&#65533;f&#65533;&#65533;&#65533;`DWz&#65533;I&#65533;&#65533;%&#65533;&#65533;&#65533;Wk{&#65533;&#65533;&#65533;&#65533;&#65533;&#65533;&#65533;N&#65533;&#65533;n&#65533;T&#65533;K&#65533;&#65533;&#65533;&#65533;&#65533;J&#65533;&#65533;+&#65533;&#65533;a&#65533;&#65533;b&#65533;T&#65533;&#65533;s
G&#65533;&#65533;&#65533;S&#65533;O &#65533;&#65533;H&#65533;b&#65533;&#65533;&#1195;&#65533;\&#65533;&#65533;&#65533;x&#65533; &#65533;_&#65533;&#65533;
&#65533;&#65533;]&#65533;&#65533;&#65533;Q&#65533;&#65533;L&#65533;&#65533;&#65533;&#65533;&#65533;&#65533;&#65533;&#1358;DJ&#65533;&#65533;Z3t&#65533;I&#65533;Dar&#65533;FRVk &#65533;b&#65533; $&#65533;
9Z&#65533;.^&#65533;W&#65533;b&#584;F&#65533;&#65533;&#65533;&#65533;)=&#65533;D&#515;&#65533;&#65533;cG&#65533;&#65533;&#65533;bFh&#65533;6>&#65533;)&#65533;g1&#65533;Fb&#65533;#BdFNc%&#65533;r&#65533;G&#65533;&#65533;&#65533;&#1223;&#288;&#65533;t5&#65533;&#65533;&#65533;&#65533;e)&#559;&#65533;0,&#65533;&#65533;&#65533;&#65533;~&#65533;&#65533;6aX&#65533;H\&#65533;&#749; &#65533;Z(&#65533;&#65533;&#65533;&#65533;&#65533;&#65533;~&#65533;M&#65533;&#65533;&#65533;&#65533;F&#65533;=.&#65533;X._& v&y&#65533;YJ&#65533;&#65533;qUmr&#65533;b)&#65533;PE&#65533;&#65533;Y_(&#65533;&#65533;&#65533;e-&#65533;&#65533;&#65533;Y&#65533;&#65533;&#65533;&#65533;k&#65533;&#65533;&#65533;NE&#65533;;&#65533;&#1222;&#65533;H&#65533;&#65533;&#65533;&#65533;G9u&#451;&#65533;S&#65533;T
&#65533;{4 &#65533;&#65533;1&#65533;U5&#65533;.&#65533;&#65533;e&#65533;&#65533;1&#65533;~&#65533;&#65533;&&#65533;&#65533;t7&#65533;&#65533;9&#65533;&#65533;+&#65533;t&#65533;&#65533;&#65533;|U&#65533;&#65533;)&#65533;5Z&#65533;&#65533;w&#65533;&#65533;&#65533;f&#65533;&#65533;gU&#65533;qQ&#65533;1&#65533;&#65533;/&#65533;&#65533;`W&#1809;!Z&#65533;&#65533;&#65533;&#65533;&#65533;&#65533;&#65533;&#65533;d&#65533;&#1078;&#65533;@&#65533;&#65533;&#65533;&#65533;L&#65533;"&#65533;P&#716;&#65533;&#65533;&#65533;&#65533;:&#65533;G&#65533;>)&#65533;:&#65533;&#65533;&#65533;C&#433;b&#65533;LF&#836;P"&#65533;dKN&#65533;&#65533;V&&#65533;a&#65533;&#65533;l&#65533;&#65533;`&#65533;&#65533;e&#65533;?&#65533;I&#65533;h&#65533;`f&#65533;7&#65533;&#65533;&#65533;n&#65533;)C&#65533;r&#65533; @ !&#65533;
  ,&#65533; - | `  &#65533;&#65533;&#65533;&#65533;0&#65533;I&#65533;&#65533;L&#65533;&#891;&#65533;&#65533;&#65533;di&#65533;h&#65533;^&#65533;&#65533;f&#65533;tm&#2024;&#65533;&#65533;X&#65533;&#65533;&#65533;pH,&#65533;&#548;r&#65533;l:&#65533;&#1064;&#65533;)&#65533;Z&#65533;&#65533;l&#1063;&#65533;z&#65533;F xL&#65533;V&#65533;&#65533;&#65533;&#65533;&#65533;n&#65533;&#65533;&#65533;\&#65533;&#65533;&#65533;&#65533;&#65533;~&#65533;&#65533;&#65533;uQ&#65533;[&#65533;&#65533;X}&#65533;H<&#65533;&#65533;F&#65533;&#65533;&#65533;{M&#65533;&#65533;&#65533;I&#65533;&#65533;&#65533;&#65533;&#65533;&#65533;&#65533;&#65533;&#65533;&#65533;A&#65533;&#65533;h&#65533;&#65533;&#65533;&#65533;&#65533;0&#65533;G&#65533;&#65533;&#65533;&#65533;c&#65533;E&#65533;&#65533;&#65533;&#65533;n&#65533;&#65533;&#65533;$^&#65533;A &#65533;&#65533;?gW&#65533;H&#65533;&#885;&#65533;V&#65533;Q&#65533;C&#65533;G&#65533;L&#65533;&#65533;&#65533;&#65533;P-&#65533;:&#65533;&#65533;&#65533;M&#65533;
&#65533;&#65533;@&#65533;:&#36780;_&#65533;&#65533;S&#65533;C&#1782;&#65533;a&#65533;E&#65533;o9p&#1458;&#65533;&#65533;@F|&#65533;)$&#65533;P&#65533;&#65533;4&#65533;@D"B&#65533;&#65533;&#65533;d&#65533;&#65533;&#65533;,D"&#65533;*&#65533;&#65533;&#65533;l&#1999;	&#65533;;&#65533;&#65533;&#65533;&#65533;)&#65533;&#1159;&#1463; z&#65533;1&#65533; &#1063;Mp8Z@&#65533;&#65533;K%&#65533;8 U&#65533;&#65533;&#65533;e]&#65533;&#16132;2&#65533;&#65533;&#65533;&#65533;&#65533;&#65533;g&#65533;&#51333;&#65533;&#1235;&#65533;&#65533;&#65533;u, &#65533;&#65533;&#65533;&#65533;&#65533;j&#65533;A*"u)	^&#65533;K&#65533;?T&#65533;&#65533;&#65533;AC&#65533;{D&#65533;&#65533;I &#65533;&#65533;&#65533;wP>&#50601;]c&#65533;&#65533;&#65533;By&#65533;1&#826;&#65533;%SC&#65533;&#65533;&#65533;j%R&#65533;R&#65533;&#65533;&#65533;E)#&#65533;&#65533;+FJ''&#65533;K&#65533;&#65533;&#256;$q&#65533;1&#65533;p\&#65533;&#65533;FU&#65533;&#65533;&#65533;]&#65533;i&#65533;&#65533;&#65533;hN&#65533;&#65533;&#65533;P\4&#65533;&#28686;&#65533;&#65533;&#65533;&#65533;&#65533;=&#65533;K&#65533;&#65533;&#65533; &#65533;NH	&#65533;&#65533;Q1&#65533;&#65533;5&#65533;&#65533;{&#65533;L&#65533;&#65533;&#65533;&#65533; &#65533;&#65533;&#65533;&#65533;e&#65533;&#65533;&#65533;]&#65533; pp&#65533;73 &#65533;Q&#65533;&#65533;&#65533;&#65533;FE-5M!JxH&#65533;2V&#65533;&#65533;v&#65533;K`3B&#65533;&#65533; 4&#65533;&#65533;G&#65533;B&#65533;`&#65533;o&#65533;(&#65533;R?"&#65533;&#401;N&#65533;&#65533;d&#65533;e(&#65533;&#65533;X&#65533;3%&#65533;cl&#613;P~&#65533;&#65533;=YFge&#65533;h&#65533;I&#217;j:&#65533;f&#65533;p&#65533;	&#155;r&#65533;@g&#65533;x&#65533;&#39134;&#65533;$  !&#65533;
  ,&#65533; .  ^  &#65533;&#65533;&#65533;&#65533;0&#65533;I&#65533;&#65533;O&#827;&#65533; &#65533;&#65533;di&#65533;&#904;&#65533;l;&#65533;n,&#65533;&#65533;l&#65533;]&#65533;&#65533;|&#65533;&#65533;&#65533;&#65533;&#65533;@,&#65533;&#548;r&#65533;l:&#65533;&#65533;( &#65533;Z&#65533;&#65533;,t&#65533;&#65533;z&#65533;&#65533;&#65533;0L.&#65533;&#65533;&#1843;zMN&#65533;&#65533;&#65533;|&#65533;v&#65533;&#65533;w;~&#65533;&#65533;pz&#65533;b&#65533;]T&#65533;X&#65533;&#65533;&#65533;&#65533;&#65533;_&#65533;&#65533;&#65533;Q&#65533;&#65533;]~&#65533;F A!&#65533;&#65533;&#65533;&#65533;&#65533;!&#65533;&#65533;k&#65533;U&#65533;&#65533;G&#65533;&#65533;&#65533;e&#65533;S&#65533;O&#65533;&#65533;&#65533;&#65533;M&#65533;&#65533;&#65533;&#65533;'&#65533;&#65533;f&#65533;K&#65533;U&#65533;&#65533;^&#65533;K&#65533;&#531;&#65533;W?&#65533;
&#65533;S&#65533;&#65533;w&#65533;&#1706;&#65533;d&#65533;&#65533;Z &#65533;Q&#65533;&#27011;&#65533;O&#65533;,&#65533;ES&#65533;&#65533;Z&#65533;&#65533;&#65533;H&#65533;&#65533; &#65533;&#65533;>%&#65533;&#65533;k&#65533;&#65533;A)&#65533;P&#65533;&#65533;Gd &#65533;#&#65533;&#65533;&#1115;&#65533;&#65533;!@&#65533;Gp&#65533;&#65533;&#65533;+& &#65533;&#65533;# &#65533;"&#65533;&#65533;2&#65533;J&#559;I+r&#65533;&#65533;&#65533;&#640;XO	T&#65533;Q%%&#65533;LD&#65533;&#1041;&#65533;,&#65533;&#65533;U&#65533;$&#65533;4`&#65533;uj$&#65533;&#65533;&#65533;&#65533;&#65533;yRerl'F"C-*&#65533;&#457;8&#65533;k&#65533;Xz
&#65533;&#65533;=&#65533;&#65533;B&#65533;&#65533;	a"eCT&#65533;&#65533;0&#1807;&#65533;&#65533;*FE&#65533;&#65533;H !&#65533;{&#65533;&#65533;&#65533;W,m&#65533;&#65533;&#65533;TYV&#65533;U&#305;&#65533;m&#65533;\~k&#15332;'&#65533;&#65533;UR&#1586;&#65533;&#65533;&#65533;jW9t7	pBgEL{qq&#65533;.&#65533;&#65533;&#65533;$:"tq&#65533;^&#65533;&#65533;u&#65533;&#480;&#65533;=o&#65533;&#65533;j&#65533;&#49683;&#65533;&#65533;4&#65533;&#1450;&#65533;m&#65533;0&#65533;$&#65533;&#65533;&#65533; _!~&#65533;&#65533;s&#65533;xg&#65533;&#65533;&#65533;&#65533;c&#65533;Y&#65533;&#65533;o	br&#65533;:&#65533;&#65533;G&#65533;]"&#65533;-&#65533;&#65533;&#65533;"!&#65533;`R&#65533;A&#65533;^#&#65533;x_&#65533;%H&#65533;1&#65533;&#34949;"&#65533;H!&#65533;*&#65533;&#65533; &#65533;6&#65533;V&#65533;&#65533;&#65533;T&#65533;&#65533;;&#65533;&#65533;&#327;9&#65533;c&#65533;&#65533;&#65533;Lz&#65533;d&#65533;NB&#65533;&#65533;&#65533;R
Q&#65533;vT^&#65533;C !&#65533;
  ,&#65533; / &#65533; \  &#65533;P&#65533;&#65533;0&#65533;I&#65533;&#65533;8C&#65533;&#65533;&#65533;`(&#65533;di&#65533;h:rj&#65533;p&#65533;
&#65533;l&#65533;x&#65533;z&#65533;&#65533;%pH&#65533;&#65533;&#17125;i:&#65533;&#1064;F &#65533;Z&#65533;X	3&#65533;&#65533;z+&#1775;x&#65533;&#65533;&#65533;h&#65533;9&#65533;nO&#65533;&#65533;&#1841;&#65533;&#65533;&#988;&#65533;]&#65533;o&#65533;P&#65533;&#65533;&#65533;S&#65533;&#65533;Y&#65533;&#65533;J1G&#65533;"&#65533;&#65533;
&#65533;&#65533;6y&#65533;&#65533;&#65533;&#65533;i &#65533;&#65533;W&#65533;&#65533;&#65533;&#65533;&#65533;&#65533;&#65533;&#65533;&#65533;&#65533;&#65533;I&#65533;\&#65533;d&#65533;&#65533;&#65533;F&#65533;ip&#65533;&#65533;D&#65533;m&#65533;$&#184;t&#65533;O 4&#65533;&#65533;h&#65533;&#65533;&#65533;&#65533;W&#1950;&#65533;$&#65533;&#65533;7&#65533;&#65533;&#65533;&#65533;&#65533;&#65533;&#65533;'&#65533;&#65533;5&#65533;&#65533;b&#65533;&#65533;&#65533;&#65533;&#65533;&#65533; !u&#65533;W&#65533;&#65533;&#65533;l&#65533;&#65533;E&#65533;@&#65533;&#65533;k&#65533;1&#65533;w&#65533;J&#65533;&#65533;&#65533;4Pt&#65533;&#65533;a&#65533;W&#65533;6v&#65533;&#65533; &#65533;B&#65533;C^i&#65533;g[&#65533; y)C&#65533;&#65533;dFl&#65533;&#65533; &#65533;7&#65533;bEB8sV&#65533;&#65533;&#65533;&#65533;}FE&#65533;&#65533;&#65533;&#65533;&#65533;,&#65533;>&#65533;&#65533;T&#65533;	@&#65533;d&#65533;&#65533;&#65533;&#65533;&#65533;$&#65533;&#65533;QT&#65533;&#65533;&#1122;zbS&#65533;&#65533;&#38639;NM	&#65533;&#65533;S&#65533;Q&#65533;&#65533;&#65533;&m&#65533;&#65533;&#65533;&#65533;lE&#65533; 7&#65533;ZU&#65533;-&#65533;W&#65533;&#65533;ak?&#65533;ur&#65533;&#65533;&#65533;&#65533;v&#65533;&#65533;3o&#65533; &#808;.&#65533;v&#65533;d
;&#65533;&#860;&#65533;&#65533;f&#1255;)`&#65533;&#65533;t&#255;#&#65533;cC&#65533;3&#65533;C&#65533;&#65533; uLl"&#65533;d+|='.C&#65533;&#65533;C&#65533;}&#65533;&#65533;&#65533;
tuK&#65533;&#576;3&#65533;r&#65533;&#65533;~&#65533;v&#65533;&#65533;;Q?&#65533;&#65533;&#1998;3 &#65533;&#65533;&#65533;&#65533;^&#65533;-&#65533;&#65533;&#65533;3&#65533;~&#65533;v&#65533;&#65533;&#65533;E4&#65533;&#65533;@&#65533;0&#65533;&#65533;sB&#65533;&#65533;`&#65533;.&#65533;'^"
&#65533;_M&#65533;&#65533;&#579;b&#65533;hH&#65533;]H&#4241;&#65533;&#65533;&#65533;C:&#65533;a&#65533;&#65533;t&#65533;/&#65533;8F&#65533;6&#945;&#65533;&#65533;<&#65533;&#65533;c9&#65533;&#65533;&#65533;2#&#65533;?&&#65533;d&#65533;4-&#612;GB<)&#65533;&#65533;R&#65533;Ce&#65533;Xf&#65533;&#65533;&#65533;&#65533;%  !&#65533;
  ,&#65533; 0 &#65533; Z  &#65533;&#65533;&#65533;&#65533;0&#65533;I&#65533;&#65533;Q&#65533;&#891;&#65533;&#65533;&#65533;diB&#10862;&#65533;&#65533;&#65533;p&#830;rm{&#65533;V&#65533;|&#65533;&#65533;&#65533;&#65533;pH,&#65533;&#544;(&#65533;l:&#65533;&#65533;d&#65533;Z&#65533;X%5&#65533;&#65533;z&#65533;&#65533;&#65533;&#65533;&#1361;&#65533;hnXL&#65533;&#65533;&#1783;|&#65533;\&#65533;&#65533;x&#65533;9&#972;&#65533;n&#65533;w{&#65533;&#65533;dkl&#65533;2&#65533;&#65533;&#65533;Y&#65533;&#65533;E&#65533;8~y &#65533;G&#65533;&#65533;8&#65533;&#65533;E&#65533;#&#65533;&#65533;r&#65533;&#65533;Y&#65533;&#65533;&#65533;g&#65533;&#65533;\&#65533;&#65533;6&#65533;B&#65533;&#65533;B<&#65533;]&#65533;&#65533;&#65533;&#65533;o&#65533;A&#65533;1&#65533;W &#65533;I&#65533;&#65533;&#65533;&#65533;Q&#65533;&#65533;&#65533;&#65533;D Q&#65533;>&#65533;&#65533;&#65533;i>&#469;&#65533;&#65533;&#65533;_&#65533;<S&#65533;&#65533;&#65533;&#65533;&#65533;&#65533;&#568;C&#65533;&#65533;Q&#65533;!&#65533;1&#65533;_&#65533;&#1692;%S&#65533;&#65533;&#65533;>&#65533;Q&#65533;&#65533;DC#&#65533;&#65533;&#65533;Sp&#65533; &#65533;~&#65533;&#65533;@V&#65533;&#65533;&#65533;&#65533;0v&#1841;j&#65533;B&#65533;%Mq&#65533;W&#65533;&#65533;&#65533;-&#65533;&#65533;&#65533;j#G&#65533;O&#65533;&#65533;&#65533;&#65533;&#65533;_0c&#65533;&#1417;T4/&#65533;&#65533;&#65533;&#65533;*~&#65533;@&#65533;<&#65533;&#231;W&#65533; &#65533;<&#65533;u&#65533;T[&#65533;&#65533;J*&#65533;TE&#65533;$j&#65533;&#65533;Z&#65533;&#65533;R&#65533;&#65533;&#65533;&#1380;C&#65533;X&#65533;&#1212;&#65533;&#65533;&#65533;@&#65533;&#65533;&#65533;N&#65533;&#65533;6&#65533;&#65533;S&#65533;&#65533;Uw![f&#65533;&#65533;&#65533;U&#65533;:=&#65533;lT&#1743;})&#65533;A&#65533;g &#65533;&#65533;&#65533;lMq&#65533;&#65533;&#65533;x&#65533;,X&#65533;&#65533;&#65533;5&#65533;3&#65533;&#65533;;&#65533;"&#65533;&#65533;T&#65533;&#65533;&#65533;&#65533;&#65533;D`pl&#993;&#65533;s&#65533;8&#65533;a#C&#65533;k&#65533;&#65533;=&#65533;&#189;&#65533;[(&#65533; &#65533;&#65533;e%&#65533;lM6tU&#65533;+&#65533;&#65533;_&#65533;y&#65533;&#65533;&#65533;&#65533;&#65533;&#65533;=&#65533;&#65533;&#65533;&#576;&#65533;s&#1541;&#65533; &#65533;&#65533;Y&#65533;&#515;&#65533;F&#65533;}&#65533;&#65533;P&#65533;6&#1606;x&#65533;&#65533;$u'~&#65533;a&#65533;1q&#65533;U&#65533;2Bc&#65533;&#65533;x&#65533;c-&#65533;&#65533;&#397;>&#65533;d&#65533;w&#65533;&#65533;#&#65533;&#65533;&#65533;&#65533;&#65533;&#548;&#65533;O&#65533;&#65533;&#65533;HR&#65533;`&#65533;V*&#65533;e&#65533;m&#65533;&#65533;B^~)&#65533;&$  !&#65533;
  ,&#65533; 1 &#65533; W  &#65533;&#65533;&#65533;&#65533;0&#65533;I&#65533;&#65533;S&#65533;&#891;&#65533;&#65533;&#65533;difg&#65533;&#65533;&#65533;&#574;p&#65533;tm&#65533;x&#65533;&#65533;|&#65533;&#65533;&#65533;` ,&#65533;:r&#65533;&#65533;1&#65533;&#1064;4&#65533;&#65533;Z&#65533;&#1568;(&#65533;&#65533;z&#65533;&#1968;&#65533;	&#65533;&#65533;?W&#65533;&#65533;D3&#65533;&#60988; &#65533;&#65533;&#65533;&#65533;&#65533;&#65533;&#65533;&#65533;&#65533;&#65533;}Ak j&#65533;m&#65533;&#65533;&#65533;D~&#65533;&#65533;Q&#65533;&#65533;&#65533;ENqB&#65533;&#65533;&&#65533;&#65533;&#65533;&#65533;S&#65533;&#65533;&#65533;b&#65533;?&#65533;&#65533;;&#65533;&#65533;&#65533;&#65533;&#65533;&#65533;?&#65533;&#65533;&#65533;YU&#65533;&#65533;/&#65533;&#65533;Q&#65533;H&#65533;'&#65533;Y&#65533;&#65533;&#65533;K&#65533;S&#65533;5&#65533;
&#65533;d &#65533;&#65533;=&#65533;&#65533;&#65533;:&#65533;5&#65533;r&#252;&#65533;&#65533;7<&#926;&#65533;&#65533;&#10030;&#65533;E &#65533; &#65533;4&#65533;A&#65533;&#65533;&#65533;G&#65533;<&#65533;4&#65533;
}@&#65533;`>&#65533;D&#65533;&#65533;U&#65533;1&#65533;Wc^C&#65533;&#65533;D&#65533;Ch&#65533;&#65533;&#65533;\9.&#65533;{&#65533;F&#138;rX&#65533;&#65533;VF&#65533;&#65533;RUc&#65533;&#65533; &#65533;&#65533;&#65533;N&#65533;&#1246;M&#65533;&#65533;S&#65533;&#65533;&#65533;1a4Q\2&#65533;g&#65533;&#50346;@y&#982;&#65533;;7&#65533;	L&#41616;<&#65533;&#1162;r&#65533;K&#65533;&&#65533;&#65533;n&#65533;&#65533;&#992;6X+&#65533;V&#65533;^a&#65533;&#65533; &#65533;mST&#65533;t&#65533;&#65533;H&#65533;&#65533;&#65533;&#65533;&#65533;^&#65533;#2&#65533;6&#65533;&#65533;  A&#65533;&#65533;&#65533; &#65533;&#65533;&#65533;d#&#65533;z&#65533;&#1056;&#65533;&#65533;V&#65533;>&#65533;01#]&#65533;&#65533;&#65533; &#65533;6&#65533;i{&#65533;NT&#65533;&#65533;+w&#65533;(&#65533;X1.&#65533;0,=-I&#65533;&#65533;&#65533;K&#65533;&#65533;L2&#65533;&#65533;&#65533;&#65533;&#65533;B&#65533;N&#65533;&#65533;&#65533;&#65533;&#65533;&#65533;&#65533;&#65533;[G&#65533;`E&#65533;&#65533;&#65533;.8X&#65533;&#65533;g&#65533;X&#65533;&#65533;&#65533;&#65533;&#65533;&#653103;&#65533;;&#65533;blHA&#65533;		&#65533;&#65533;P&#65533;8&#65533;&#65533;&#65533;&#65533;&#65533;	*8
~&#65533;G&#65533;F"O&#65533;f<&#65533;
&#65533;&#65533;&#65533;&#65533;H&#65533;b&#65533;4&#34819;*&#65533;&#65533;a~&#65533;&#65533;&#65533;'&#65533;8G&#65533;+&#65533;&#65533;&#65533;&#65533;<6 &#65533;&#65533;&#65533;&#65533;$C&#65533;1b&#65533;H&#65533;&#65533;&#65533;W&#65533;,&#611;&#65533;N&e&#65533;"%  !&#65533;
  ,&#65533; 2 &#65533; U  &#65533;&#65533;&#65533;&#65533;0&#65533;I&#65533;&#65533;8&#65533;&#891;&#65533;&#65533;'&#65533;di&#65533;h&#1669;@&#65533;p,&#65533;tm&#65533;x&#65533;&#65533;&#65533;&#65533;&#65533; &#65533;%,&#65533;X&#420;r&#65533;&#65533;)&#65533;&#1064;&#65533;&#65533;Z&#65533;X&#65533;j&#65533;&#65533;a&#65533;Z&#65533;&#65533;&#65533;&#65533;4&#65533;&#65533;n&#65533;i&#567;|&#926;&#65533;&#332;&#65533;}&#65533;&#65533;3^|K~&#65533;Mq&#65533;&#65533;Qzv&#65533;; &#65533;"&#65533;n&#65533;&#65533;&#65533;&#65533;r&#65533;1&#65533;&#65533;Jg&#65533;&#65533;<&#65533;&#65533;&#65533;o&#65533;&#65533;F&#65533;&#65533;i&#65533;8&#65533;&#65533;(&#65533;&#65533;X&#65533;0&#65533;&#65533;&#65533;c&#65533;&#65533;&#65533;:&#65533;W&#65533;0&#65533;&#65533;E&#279;&#65533;rL&#65533;&#65533;&#65533;6&#65533;/&#65533;1&#65533; &#65533;&#65533;&#2046;*&#65533;&#65533;3&#65533;&#65533;&#65533;&#65533;&#65533;&#65533;&#65533;7&#65533;3&#65533;M&#65533;4&#65533;&#65533;&#65533;W&#65533;T1&#65533;&#65533;&#65533;7&#734;&#65533;l&#65533;&#65533;&#65533;x&#65533; &#65533;r&#65533;X&#65533;&#860;&#65533;g&#65533;&#65533;&#65533;&#65533;&#65533;&#65533;9&#65533;B4&#65533;&#65533;&#65533;>U&#65533;6q&#65533; D&#65533;&#65533;&#65533;J&#65533;n&#65533;^&#65533;&#65533; `&#65533;&#65533;c&#55196;\&#65533;
&#65533;{&#65533;`&#65533;L:&#65533;&#65533;D&#920;&#65533;&#65533;fM&#65533;M&#65533;&#65533;&#65533;X@&#65533;R&#65533;Pe&#65533;&#65533;&#65533;&#65533;YW&#65533;&#65533;Ibjo,^&#65533;&#65533;&#65533;&#65533;+&#65533;&#65533;&#65533;&&#65533;&#65533;&#65533;&&#65533;k&#65533;B&#65533;&#65533;T &#65533;&#65533;&#65533;&#65533;&#65533;a&#65533;K&#65533;&#65533;t&#65533;&#65533;1#BX&#659;&#65533;IF3D&#65533;&#65533;&#65533;&#65533;R.0&#65533;1&#65533;&#65533;5&#65533;&#65533;&#65533;&#65533;&#65533;R&#65533;[&#65533;&#65533;&#65533;&#65533;6&#65533;^0X&#65533;&#65533;&#65533;&#65533;&#65533;}C&#870;&#65533;&#65533;n&#65533;I[&#65533;E&#65533;&#65533;&#65533;&#65533; I&#65533;&#65533;&#149;&#65533;&#65533;K>_&#65533;+:z&#65533;&#65533;y&#65533;+&#65533;&#28421;&#65533;w&#65533; P&#65533;^B]&#65533;&#65533;G&#65533;o}&#65533;&#65533;&#65533;hm&#65533;W&#65533;d9p&#463;&#65533;6 W0&#65533;&#65533;&#65533;``r&#65533;G&#65533;(
L&#65533;&#323;'5&#65533;&#65533;Gc&#65533;XV&#65533;&#1605;FhK&#65533;&#65533;&#65533;b#&#65533;&#65533;&#65533;x2&#65533;&#65533;!&#65533;8&#65533;&#13187;&#65533;X&#65533;&#65533;8c&#65533;BVx#&#65533;Hf&#65533;&#17562;-&#65533;&#65533;&#65533;N&#1430;  !&#65533;
  ,&#65533; 4 &#65533; R  &#65533;&#65533;&#65533;&#65533;0&#65533;I&#65533;&#65533;V&#65533;&#891;&#65533;&#65533;&#65533;)Ei&#65533;h&#65533;&#65533;l&#65533;p,&#65533;#0&#65533;x&#65533;&#65533;z&#65533;&#65533;&#65533;&#65533;&#65533;&#65533;&#65533;H\-&#65533;l.I&#65533;&#65533;I&#65533;D&#65533;&#1258;&#65533;r5f&#65533;&#65533;F&#65533;;&#65533;&#65533;Rz&#854;&#65533;&#65533;&#65533;8J&#65533;&#65533;&#65533;&#65533;;+&#65533;&#65533;Cyz&#65533;W&#65533;&#65533;&#65533;G&#65533;&#65533;&#65533;Xj&#65533;&#65533;A#~q63&#65533;1&#65533;&#65533;k&#65533;&#65533;H&#65533;&#65533;&#65533;&#65533;3&#65533;&#65533;&#65533;k&#65533;1&#65533;&#65533;/&#65533;&#65533;H+~&#65533;X{-&#65533;'&#65533;&#65533;9&#65533;I&#65533;&#65533;kKz&#65533;P&#65533;0&#65533;&#65533;.&#1113;&#65533;@&#65533;&#65533;/ &#65533;+&#65533;&#65533;&#65533;&&#65533;&#65533;;&#65533;.&#65533;*&#65533;&#65533;0&#695;&#65533;
&#65533;1&#65533;(&#65533;&#65533;{&#65533;&#65533;|&#65533;: &#65533;(&#65533;\&#65533;&#65533;wK&#1663;&#65533;&#65533;g&#65533;U&#65533;&#65533;&#65533;\H&#65533;&#65533;4&#65533;&#65533;]{x&#65533;&#65533;&#65533;=&#65533;k@&#65533;&#65533;&#65533;]&#65533;&#65533;}&#65533;1&#65533;&#65533;&#65533;8&#65533;&#65533;&#65533;h&#420; 8Sd&#65533;&#65533;&#65533;&#65533;-]R&#65533;&#65533;k&#65533;&#65533;&&#65533;j&#65533;(=:&#65533;&#65533;%S&#65533;&#65533;R&#65533;&#65533;U&#65533;"/&#65533;&#65533;L-&#65533;_&#65533;&#65533;k&#65533;8`7&#65533;&#65533;-*&#65533;,&#65533;`&#65533;&#65533;I  &#65533;n&#65533;&#1502;&#65533;/WC&#65533;&#65533;3M&#65533;0&#65533;&#65533;<&#65533;&#65533;&#65533;\B&#65533;&#65533;-&#65533;a&#65533;&#65533;&#1454;}&#65533;&#65533;Ae8&#65533;X&#65533;&#65533;+&#65533;o&#65533;g&#65533;K&#235;&#65533;&#65533;&#65533;&#65533;&#65533;y&#65533;&#65533;41b	NC&#65533;,-&#65533;C&#1696;&#65533;&#65533;&#65533;&#65533;j&#65533;&#65533;&#65533;`&#64467;2Bs&#65533;|&#65533;&#65533;&#65533;"h&#65533;^e$&#65533;&#964;KHZr&#65533;&#65533;7s&#65533;&#65533;&#65533;&#65533;&#65533;&#65533;&#65533;>&#65533;&#1040;&#65533;Ao &#65533;GW"&#65533;ef&#65533;  &#65533;pY&#65533;Q&#65533;o&#65533;&#1216;&#65533;&#65533;8&#65533;!e
&#65533;0&#65533;Opx&#65533;&#65533;&#65533;&#65533;&#1311;&#65533;`
&#65533; &&#65533;&#65533;x&#652;&#65533;&#65533;6&#65533;&#65533;/&#65533;"&#65533;&#65533;%<&#65533;X[&#65533;L&#65533;&#65533;FB&#65533; &#65533;/5&#65533;`&#65533;R&#65533;Ae&#65533;%&#65533;x&#65533;@&#65533;&#22008;\&#65533;&#65533;*L&#65533;)c&#65533;f&#65533;&#65533;`&#65533;&#65533;&#65533;&#65533;pB&#65533;f&#65533;\&  !&#65533;
  ,&#65533; 5 &#65533; P  &#65533;&#65533;&#65533;&#65533;0&#65533;I&#65533;&#65533;V&#65533;&#187;&#65533;`(&#65533;di&#65533;hzjX&#49049;*&#65533;&#65533;l&#65533;x&#65533;&#65533;&#65533;&#65533;&#65533;&#65533; &#65533;',&#65533;"&#65533;&#65533;l&#65533;&#936;&#65533;&#65533;Z&#65533;&#65533;*v&#65533;U&#65533;`&#65533;6Lf&#65533;&#65533;h!&#65533;v&#65533;u&#65533;w( &#65533;-&#45423;&#65533;&#65533;&#65533;&#65533;&#65533;txpd &#65533;(}&#65533;~&#65533;&#65533;7&#65533;z[&#65533; &#65533;2&#65533;&#65533;&#65533;-2&#65533;&#65533;s&#65533;&#65533;R&#65533;&#65533;>&#65533;&#65533;N&#65533;&&#65533;&#65533;l&#65533;F&#65533;&#65533;&#65533;T&#65533;B&#65533;&#65533;&#65533;O&&#65533;&#65533;%&#65533;9&#65533;%&#319;&#65533;?&#65533;k#&#65533;&#65533;-&#65533;&#65533;;&#65533;!&#65533;&#463;8&#65533;&#65533;&#65533;9&#65533;L&#65533;&#65533;&#65533;&#65533;&#65533;&#65533;&#65533;&#65533; &#65533;>&#65533;&#65533;&#65533;&#65533;8&#65533;#&#65533;&#65533;&#65533;&#65533;&#65533;&#65533;3&#65533;&#1542;4h&#65533;-.v"&#65533;!&#65533;&#65533;&#65533;&#65533;{P&#65533;&#65533;&#65533;Ct&#65533;"&#65533;&#65533;&#65533;&#65533;&#65533;_&#65533;$&#65533;.&#65533;&#1240;&#65533;R$rXI@bC"&#65533;&#65533;&#65533;e&#65533;5p&#65533;I&#65533;&#65533;6V&#65533;&#65533;J&#65533;}&#65533;&#65533;8&#65533;&#65533;&#65533; &#65533;$
&#162;&#65533;&#65533;&#65533;&#65533;0@&#65533;&#65533;lHs&#65533;&#65533;&#65533;,&#65533;P&#65533;4&#1643;
&#65533;&#65533;U &#65533;1D&#1780;@&#65533;* .&#65533;d&#65533;!&#65533;x?&#65533; <&#65533;G&#1509;m&#65533;`	*&#65533;&#65533;&#65533;x&#65533;&#65533;&#65533;J0@ukpCeod&#65533;&#65533;&#65533;&#65533;e&#436;cgd&#65533;&#65533;&#65533;&#65533;5D&#65533;v&#65533;&#65533;g^^&#65533;M/&#65533;dj&#65533;&#65533;&#65533;U&#65533;&#65533;D9&#65533;&#65533;&#65533;&#65533;&#65533;&#65533;3&#65533;&#65533;+]P3&#65533;0&#65533;G&#65533;&#65533;z&#65533;U&#65533;{&#65533;.&#65533;&#65533;-&#1917;&#65533;I&#65533;X&#65533;&#65533;2&#53115;&#65533;&#65533;`&#65533;z&#65533;&#65533;&#65533;h&#65533;&#65533;>&#65533;&#65533;>&#65533;)&#65533;W&#1668;F}>&#65533;'G}&#65533;5(&#65533;&#65533;&#65533;I&#65533;`&#65533;&#65533;H!zq9&#65533;&#65533;v&#65533;&#65533;ca&#65533;VLH"&#65533; z&#65533;b&#1517;&#65533;	  !&#65533;
  ,&#65533; 6 &#65533; N  &#65533;P&#65533;&#65533;0&#65533;I&#65533;&#65533;8c&#65533;&#65533;&#65533;`(&#65533;di&#65533;Z&#65533;q&#65533;&#65533;p,S;&#65533;x&#65533;;&#65533;&#65533;&#65533;&#65533;&#65533;&#65533;&#65533;&#65533;?r&#596;)&#65533;&#65533;&#65533;&#65533;)&#65533;Z&#65533;&#65533;v&#65533;	^&#65533;+&#65533;'.G&#65533;&#65533;&#65533;&#65533;u&#65533;p&#65533;&#65533;&#65533;&#65533;&#65533;,p&#65533;k&#65533;z~&#65533;d&#65533;&#65533;3yj_&#65533;)5|WE&#65533;8&#65533;&#65533;&#65533; a&#65533;V&#65533;L&#65533;|&#65533;&#65533;[&#65533;D&#65533;&#65533;8 &#65533;&#65533;&#65533;"&#65533;&#65533;K&#65533;&#65533;&#65533;&#65533;&#65533;:&#65533;&#65533;&#65533;
&#65533;&#65533;&#65533;U&#65533;&#65533;&#65533;&#65533;^&#65533;B&#65533;&#65533;&#65533;&#688;.&#397;&#65533;&#65533;&#1263;v&#65533;&#65533;(`&#65533;&#65533;&#65533;&#65533;$&#65533;&#65533;@&#65533;&#65533;&#65533;&#65533;#&#65533;&#65533;)&#65533;&#65533;&#65533;&#65533;'&#65533;"u&#65533;0&#1819; B&#65533;$w|&#65533;&#65533;h_&#65533;mF&#65533;I<B&#65533;A&#65533;! &#65533;&#65533;$m428&#65533;X"c/dI&#65533; &#65533;&#65533;~L&#65533;&#65533;&#65533;&#65533;e&#65533;&#65533;p26I&#65533;&#65533;&#65533;F&#65533;|#&#65533;&#65533;&#65533;z&&#1833;a&#65533;&#65533;P&#65533;X&#65533;&#65533;7L&#65533;`9&#65533;&#65533;s&#65533;_&#65533; &#65533;&#1665;YY&#65533;[&#65533;&#65533;klT&#65533;<`}P4mIJ&#65533;)@&#65533;/&#65533;&#65533;&#65533;&#65533;&#65533;;&#65533;&#65533;&#1725;]&#65533;&#65533;0B&#65533;&#65533;Wd]f&#624;&#65533;^&#65533;@&#537;&#1505;&#65533;&#65533;&#65533;~&#1079;#&#65533;c&#65533;&#65533;&#65533;&#65533;e&#65533;q&#65533;&#65533;l&#65533;7&#65533;
6&#65533;J&#65533;&#65533;d&#65533;r&#1017;M&#65533;&#65533;c&#65533;2?&#65533;up&#65533;&#65533;&#65533;&#65533;~'&#65533;&#65533;&#65533;	&#65533;&#65533;S&#65533;x\&#65533; &#65533;x&#65533;&#581;p`sb&#65533;&#65533;oK+&#65533;&#65533;&#65533;&#65533;H&#65533;&#65533;&#65533;&#65533;>%&#65533;&#65533;?s&#65533;&#65533;&#58170;i%&#65533;&#65533;&#65533;n&#65533;U)&#65533;&#65533; Y8&#65533;il=&#65533;`&#65533;
&#65533;&#65533;&#65533;&#65533;&#65533;G At0Xa4r&#65533;Ga&#65533;5|(L&#65533;&&#65533;"Gl&#1189;x&#1160;&#65533;&#65533;&#65533;P bHH&#65533;.J&#65533;a&#65533;:&#65533;&#65533;c3&#65533;($)i&#65533;>&#65533;&#65533;&#65533;=2&#65533;`&#65533;GF&#65533;F !&#65533;
  ,&#65533; 7 &#65533; L  &#65533;P&#65533;&#65533;0&#65533;I&#65533;&#65533;8g&#65533;&#65533;&#65533;`(&#65533;d&#65533;)e&#65533;&#65533;,uzm,&#984;p&#65533;x&#65533;&#65533;&#65533;&#65533;&#65533;&#65533;pH&#65533;&#65533;2&#65533;&#65533;8&#65533;&#1064;tJ&#65533;>E0&#65533;mYp&#1775;&#65533;&#65533;w&#65533;:&#65533;^&#65533;&#65533;&#65533;&#65533;i&#762;&#65533;:~&#65533;&#65533;&#65533;/Ms&#65533;&#65533;Tv&#65533;&#65533;&#65533;(K&#65533;+&#65533;&#65533;n&#65533;&#65533;&#65533; &#65533;~E&#65533;&#65533;%&#65533;&#65533;
m8&#65533;&#65533; &#65533;t&#65533;D J&#65533;&#65533;Q&#65533;n&#65533;&#65533;&#65533;&#65533;%&#65533;&#65533;&#65533;&#65533;>&#65533;&#65533;s&#65533;N)S&#65533;&#188;&#65533;&#65533;C&#65533;N&#1092;&#65533;r&#65533;V&#65533;^&#65533;&#65533;&#816;&#65533;&#65533;&#65533;&#65533;&#65533;&#65533;&#65533;S&#65533;T&#1236;&#65533;*&#65533;&#65533;&#65533;&#65533;P&#65533;&#65533;&#65533;&#405;s&#494;&#65533;&#65533;A&#65533;&#65533;&#65533;&#65533;&#65533;&#65533;d&#65533;a&#65533;r`&#65533;x&#65533; x(&#65533;&#65533;&#65533;&#65533;G)A^J&#1325;A&#65533;&#65533;%jH&#65533;Pc&#65533;&#65533;.&#65533;(&#65533;HS&#65533; GO v&#65533;u&#65533;=&#65533;L.T&#65533;&#65533;&#65533;@&#65533;CT&#65533;[&#538;&#65533;&#65533;&#65533;P&&#65533;A7W&#766;U&#65533;J&#65533;&#65533;&#65533;r&#65533;&#1040;&#65533; &#65533;T&#65533;&#65533;&#65533;3&#65533;`-&#65533;&#65533;&#65533;ul	&#65533;))h.&#65533;]R&#65533;	iW&#65533;&#65533;&#65533;L&#65533;/&#65533;&#65533; &#65533;s&#65533;.,&#1306;&#65533;&#65533;&#65533;&#65533;&#65533; X&#65533;&#325;7&#65533;&#65533;X&#65533;&#65533;&#744;&#65533;<e&#65533;&#65533;&#65533;&#65533;i
&#65533;&#735;I&#65533;&#65533;hG&#65533;,v&#65533;&#65533;&#65533;&#65533;&#65533;&#65533;^$&#65533;&#65533;&#65533;&#65533;&&#65533;x}Lo&#65533;&#65533;{K&#65533;d&#65533;&#65533;&#65533;&#65533;&#65533;&#65533;X&#65533;u8&#48445;k&#65533;&#65533;&#65533;&#65533;&#65533;&#65533;&#65533;(i&#65533;m&#65533;&#1839;)^&#65533;{+^&#65533;&#844;:&#65533;&#65533;~&#65533;?5&#65533;&#65533;g	y&#65533;`&#65533;&#1927;&#65533;~&#65533;-(&#65533;N&#65533;a&#65533;_&#65533;&#1925;&#65533;SG&#65533;v&#65533;&#65533;b&#65533;H&#65533;Gb $  !&#65533;
  ,&#65533; 8 &#65533; I  &#65533;P&#65533;&#65533;0&#65533;I&#65533;&#65533;8k!&#65533;&#65533;`(&#65533;d&#65533;ye&#65533;&#65533;,u.m,&#65533;&#65533;I&#65533;xn&#65533;z&#65533;&#65533;oH&#65533;&#65533;&#548;&#65533;D
&#65533;&t:&#65533;R&#65533;9+v+&#65533;r&#65533;*/x,&#65533;&#65533;Fz&#65533;h&#65533;&#65533;&#65533;|N&#65533;&#65533;&#65533;uc`&#65533;&#65533;&#65533;vyz&#65533;&#65533;&#65533;Bh&#65533;&#65533;&#65533;&#65533;TO&#65533;
&#65533;6W&#65533;&#65533;&#65533;qC&#65533;$t&#65533;7B &#65533;p&#65533;&#65533;x7&#65533;&#65533;&#65533;&#65533;&#65533;&#65533;&#65533;n&#65533;&#65533;&#65533;&#65533;&#65533;nl&#65533;&#65533;&#65533;}&#65533;&#65533;,&#65533;&#65533;o&#65533;&#65533;&#65533;~"&#65533;)&#65533;&#65533;&#65533;&#65533;&#65533;r&#65533;&#65533;&#627;&#2732;p&#65533;xp&#65533;&#65533;&#45116;&#65533;&#65533;&#65533;&#65533;&#65533;&#65533;&#65533;&#65533;&#65533;&#65533;&#65533;r&#65533;&#65533;	&#65533;&#65533;/?&#65533;&#65533;8XO&#1021;&#65533;&#1472;Y&#65533;&#65533;&&#65533;&#65533;&#65533;hX&#65533;&#65533;&#65533;&#889;*&#65533;&#1091;&#65533;R*k&#65533;*&#65533;/2&#65533;&#65533;&#65533;&#65533;A*&#65533;&#65533;6&#65533;I2&#65533;H&#65533;&#65533;&#65533;L&#65533;&#1136;&#65533;&#803;&#65533;.&#65533;&#65533;'&#65533;y?&#65533;&#65533;&#65533;a&#65533;&#65533;g9&#65533;"&#65533;&#65533;&#65533;D&#65533;ZT&#65533;&#65533;b3&#65533;4,L&#65533;&#1715;Gk&#65533;S&#65533;G&#65533;&#65533;utK&#65533;&#65533;m`&#65533;&#65533;h/&#65533;&#65533;4`n&#65533;qTB&#65533;&#65533;&#65533;&#65533;&#65533;cDsxR8Ut&#65533;a{C&#65533;&#65533;,&#655;&#65533;O&#65533;p&#65533;&#65533;p&#65533;&#65533;NM&#65533;
^&#65533;AQp&#65533;7W&#65533;&#65533;&#65533;&#65533;z]n&#65533;Y&#65533;Q9{&#65533;&#1134;m&#65533;&#65533;"&#65533;&#65533;&#65533;6%Y&#65533;A&#65533;&#65533;&#65533;&#65533;+&#65533;&#65533;fz&#65533;w&#65533;&#65533;n&#65533;&#65533;h%v&#65533;&#65533;&#65533;-z&#65533;&#65533;&#65533;&#65533;&#65533;#+&&#65533;r&#65533;&#65533;&#65533;&#65533;&#65533;oGnZ?&#65533;y&#65533;&#65533;DF&#65533;&#65533;&#65533; &#65533;&#65533;&#1127;&#258;&#65533;%8&#65533;&#65533;&#65533;`&#65533;
R&#65533;&#65533;~n&#65533;&#325;~&#65533;a&#65533;S,&#65533;&#1993;&#65533;&#65533;&#65533;&#65533;EH&#65533;
$  !&#65533;
  ,&#65533; 9 &#65533; G  &#65533;Z&#65533;&#65533;0&#65533;I&#65533;&#65533;8&#65533;"&#65533;&#65533;`(&#65533;di&#65533;h&#65533;&#65533;Z&#65533;mp,&#1012;&#65533;.u&#65533;&#65533;|u&#65533;&#65533;&#65533;&#65533;&#65533;&#65533;&#65533;&#65533;/&#65533;l&#65533;&#65533;(e0]YP&#65533;6&#65533;r&#65533;&#1968;&#65533;s&#65533;&#65533;&#994;&#65533;&#1253;nKl&#65533;&#65533;+_&#65533;&#65533;x!&#65533;.&#65533;s&#65533;1{~neh&#65533;fp&#65533;&#65533;` &#65533;;&#65533;&#65533;&#65533;&#65533;&#65533;W&#65533;&#65533;&#65533;i&#65533;&#65533;&#65533;0&#65533;&#65533;M&#65533;&#65533;&#65533;&#65533; Q&#65533;&#65533;&#65533;3&#65533;!&#65533;Lp&#65533;&#65533;&#65533;#q2T2&#65533;&#65533;&#65533; &#65533;$&#65533;@ &#65533;&#65533;&#65533;9&#65533;&#65533;3&#65533;&#65533;&#65533;&#65533;&#65533;+&#65533;&#65533;&#65533;&#65533;&#65533;&#65533;\&#65533;&#65533;&#65533;&#65533;&#65533;&#65533;&#65533;&#65533;&#65533;p&#65533;&#65533;&#65533;&#65533;&#65533;&#65533;H0j1&#65533;&#65533;&#65533;B&#275;&#65533;Y5
G&#65533;8&#65533;mN2&#65533;&#65533;": &#65533;&#65533;&#65533;&#65533;&#65533;C>&#65533;&#216;&#65533;&#65533;&#65533;&#65533;0`$IDQ&#65533;x oa&#65533;&#65533;&#65533;2&#65533;&#65533;&#65533;%&#65533;&#65533;9-&#65533;4&#65533;&#65533;#&#65533;U8z&#65533;&#65533;dr&#65533;&#65533;t&#65533;&#1575;&#65533;#*J&#65533;ZZ&#65533;=L&#65533;&#65533;5&#682;5W&#65533;	k&#65533;C:&#65533;&#65533;&#65533;&&#65533;L&#65533;&#65533;6W&#65533;&#65533;#p&#65533;&#65533;&#433;#&#65533;&#65533;&#65533;>}&#65533;&#65533; &#65533;_&#65533;&#65533;&#65533;&#65533;&#65533;e&#65533;*C&#65533;mA&#261;D&#65533;^K&#65533;z	&#900;U0g&#65533;76hdn&#65533;&#65533;&#1222;&#65533;&#65533;@`&#65533;&#65533;u&#1777;&#65533;vh&D&#65533;&#65533;&#65533;A&#65533;&#65533;&#65533;&#65533;&#65533;#&#65533;&#65533;&#65533;O&#65533;&#65533;&#65533;&#65533;&#65533;&#65533;&=&#65533;pV'nU?6b&#65533;&#65533;&#65533;&#65533;&#65533;&#65533;&#65533;]&#65533;%&#1574;&#65533;&#65533;;z&#1356;&#65533;&#65533;"&#65533;=&#65533;&#65533;'J&#65533;&#65533;C}&#65533;Yx&#65533;&#65533;&#65533;u&#65533;)0&#65533;zn&#65533;'&#65533;h	8&#65533;&#65533;&&#65533;&#65533; C&#65533;&#65533;U&#65533;&#65533;&#65533;_oe&#65533;&#65533;E&#65533;&#65533;g&#65533;&#65533; &#65533;A"&#65533;h&#65533;&#65533;.&#65533;? &#65533;9&#65533;(&#65533;~:&#65533;&#65533;`&#65533;@&#65533;&#65533;b&#65533;Dn&#65533;  !&#65533;
  ,&#65533; : &#65533; E  &#65533;&#65533;&#65533;&#65533;0&#65533;I&#65533;&#65533;8;&#65533;&#65533;&#65533;`&#65533;	`&#65533;h&#65533;&#65533;irl,&#986;{&#65533;x&#65533;3&#65533;&#65533;&#65533;&#1219;&#65533;H&#65533;-If&#65533;&#65533;%sJu&#1548;&#65533;&#65533;&#65533;&#65533;"&#65533;&#65533;&#65533;,.@&#65533;+)z&#65533;&#60273;&#65533;&#65533;kN&#65533;&#65533;&#65533;&#65533;&#65533;&#65533;
&#65533;lE{&#65533;&#65533;&#65533;x~>@g&#65533;&#65533;&#65533;&#65533;&#65533;&#65533;~&#65533;Y&#65533;&#65533;&#65533;&#65533;z&#65533;&#65533;:&#65533;&#65533;v&#65533;&#65533;.c&#65533;t&#65533;&#65533;u&#65533;8g&#65533;&#65533;&#65533;&#65533;y&#65533;!&#65533;&#65533;&#65533;&#65533;&#65533;&#65533;v&#65533;&#65533;&#65533;&#65533;*&#65533;&#65533;&#185;&#65533;)&#65533;&#65533;(&#65533;&#65533;&#1628;&#65533;{&#1328;&#65533;&#65533;&#65533;9 &#65533;&#65533;&#65533;&#65533;&&#65533;&#65533;&#65533;w&#1797;3&#65533;&#65533;&#65533;&#65533;&#65533;/&#65533;&#65533; &#65533;&#65533;6a&#65533;'& &#65533;|(&#65533;C&#65533;&#65533;&#65533;?NXW&#65533;&#65533;5&#65533;&#65533;&#65533;&#65533;c&#65533;&#65533;&#65533; ?)9	&#65533;&#65533;T&#65533;&#65533;^&#65533;V2I&#457;.J&#65533;d&#1041;dKvf6x9&#65533;&#65533;#:o^&#65533;&#65533;&#65533;&#65533;&#65533;&#65533;&#65533;%&#65533;C&#65533;H-&#65533;@"&#65533;X.9&#65533;Z&#65533;&#41295;)d&#65533;s&#65533;&#65533;&#65533;0J&#65533;&#65533;jS&#65533;&#65533;4@`jv&#65533;&#65533;&#65533;&#65533;j&#65533;&#65533;&#65533;3 r&#65533;&#65533;P&#65533;&#65533;=&#65533;j &#65533;&#65533;&#65533;&#65533;&#65533;=&#65533;[&#65533;a&#65533;&#65533;&#65533;&#65533;C&#65533;T&#65533;&#65533;*r&#1807;4&#1056; 2+&#65533;b&#65533;&#65533;,q&#65533;&#65533;&#65533;)&#65533;J&#65533;2E*&#65533;2&#65533;&#65533;lG&#65533;6W&#65533;t&#65533;gig&#65533;9&#65533;B&#65533;u&#65533;q&#65533;|&#65533;&#65533;&#65533;&#65533;=&#65533;&#65533;<&#65533;&#65533;&#65533;&#65533;&#65533;x7&#282;&#65533;&#65533;&#65533;x&#65533;&#65533;m&#65533;&#372;&#65533;X&#65533;&#662;&#65533;&#65533;B&#65533;&#65533;*&#65533;&#65533;&#2039;|&#65533;&#65533;
&#65533;&#1655;&#65533;h&#65533;&#65533;t&#65533;0`&#65533;	&#65533;&#65533;>&#65533;R&#65533;  !&#65533;
  ,&#65533; < &#65533; A  &#65533;P&#65533;&#65533;0&#65533;I&#65533;&#65533;8k'&#65533;&#65533;`(&#65533;$)t_&#65533;&#65533;T&#690;&#65533;&#65533;&#65533;t&#65533;v&#65533;&#65533;&#65533;&#65533;=&#65533;p&#65533;&#65533;&#65533;&#65533;$&#65533;l:1&#807;t&#657;Q&#65533;&#65533;v&#65533;4r&#65533;C/&#65533;q&#65533;x&#65533;&#65533;z&#65533;n&#65533;=@&#65533;3x&#65533;&#65533;x&#65533; &#65533;/+y&#65533;&#65533;&#65533;|&#65533;~T&#65533;s&#65533;}S&#65533;l&#65533;h&#65533;g&#65533;
&#65533;Q>&#65533;d&#65533;%kZH&#65533;G&#65533;&#65533;&:.&#65533;&#65533;&#65533;&#65533;&#65533;&#65533;
'&#65533;6&#65533;Ur&#65533;&#65533;&#65533;&#65533;n{&#65533;&#65533;A&#65533;&#65533;&#65533;&#65533;&#795;&#65533;&#65533;/&#65533;&#555; &#65533;&#65533;F&#65533;"&#381;&#65533;&#65533;&#65533;&#664;&#65533;&#65533;&#65533;&#65533;&#65533;&#65533;&#65533;&#65533;&#65533;&#65533;&#65533;&#65533;&#65533;&#65533;g&#65533;&#65533;&#65533;q&#65533;&#65533;s$&#65533;"&#65533;&#65533;&#65533;"[	y&#65533;&#13774;&#65533;
K&#65533;6&#32944;&#65533;&#65533;&#65533;&#65533;&#65533;&#65533;&#65533;&#65533;&#65533;
&#65533;CY\Wh&#65533;&#65533;t)&#65533;Tr&#65533;&#65533;I&#65533;"6&#65533;9mO&#65533;n
e&#65533;RB&#65533;q &#65533;&#65533;&#65533;&#65533;&#161;P&#1364;+8&#65533;&#269;&#65533;~>&#65533;&#65533;&#65533;Cd;UH&#65533;k&#65533;W&#65533;&#65533;rQ&#65533;2iKi(&#65533;{&#65533;aXG|&#65533; p&#65533;{|&#65533;&#65533;&#1076;&#65533;6|&#65533;&#922;&#65533;0&#65533;&#65533;&#65533;P&#65533;W&#538;]&#65533;V&#65533;w&#65533;ST&#65533;&#65533;&#65533;&#65533;f] &#991;&#65533;&#65533;+,ZC&#992;H&#65533;y&#65533;&#65533;64&#65533;&#65533;&#65533;m&#65533;&#65533;&#65533;&#65533;&#65533;&#65533;&#65533;;&#65533;qk&#65533;(&#65533;&#65533;x&#65533;;&#65533;&#65533;T&#65533;&#65533;ZI&#65533;Y&#65533;&#65533;&#65533;&#65533;&#65533; l&#65533;&#65533;8&#65533;&#65533;xuC&#65533;[&#65533;A&#65533;&#65533;9&#671;g&#65533;&#65533;d&#65533;&#1983;&#65533;_l&#65533;Nu(&#65533;&#65533;&#65533;&#65533;I7&#65533;6&#65533;&#65533;4&#1921;r&#65533;&#65533; y&#65533;&#65533;&#65533; \&#65533;g!T'L&#65533;~&#65533;G !&#65533;
  ,&#65533; = &#65533; A  &#65533;P&#65533;&#65533;0&#65533;I&#65533;&#65533;8&#65533;'&#65533;&#65533;`(&#65533;d&#65533;ye&#65533;&#65533;lv~m,&#65533;&#65533;K&#65533;&#65533;O&#65533;&#65533;&#65533;&#65533;&#65533;,M&#65533;&#65533;r&#65533;J2&#65533;P1:&#395820;&#65533;&#65533;5j}]H &#65533;Z&#65533;&#65533;z&#65533;R&#65533;&#65533;|Nwy&#65533;&#65533;E=zyu&#65533;&#65533;&#65533;~~`|o|%yxNK&#65533;c&#65533;&#65533;v&#65533;^&#65533;&#65533;&#65533;?&#65533;&#65533;&#65533;-w;:&#65533; &#65533;&#65533;&#65533;&#65533;&#65533;&#65533;&#65533;"&#65533;g&#65533;&#65533;8&#65533;&#65533;!i&#65533;&#65533;&#65533;2&#65533;&#65533;<&#65533;&#65533;&#65533;4&#65533;
C&#65533;y&#65533;~ &#65533;&#65533;)x+&#65533;&#65533;
&#65533;&#65533;&#65533; &#65533;V&#65533;&#65533;&#1826;&#65533;b&#65533;+&#65533;&#1595;&#65533;&#65533;&#65533;&#65533;&#65533;&#65533;&#65533;&#65533;&#65533;G&#65533;V%7&#65533; &#65533;3v&#65533;&#65533;6&#65533;5&#65533;0`&#65533;b3Dy&#65533;&#65533;G&#65533;&#65533;&#463;&#65533;&#1362;&#65533;&#65533;I&#65533;&#65533;&#65533;\&#594;&#65533;+&#65533;I,&#65533;&#65533;J&#65533;U5&#989;{&#1650;&#65533;&#65533;i&#65533;&#65533;&#65533;&#65533;&F&#65533;&#65533;&#65533;98&#65533;&#65533;&#65533;:&#65533;P?&#65533;$ &#65533;7x&#65533;6&#65533;6&#41967;&#65533;`&#65533;&#65533;&#65533;&#65533;P&#65533;4&#65533;&#65533;&#65533;&#65533;&#65533;[&#65533;F&#65533;Y`T&#65533;[-&#65533;Dk&#65533;&#65533;&#1520;-&#65533;&#65533;h&#65533;&#65533;]&#65533;l&#2042;&#65533;&#65533;&#65533;u/&#65533;&#65533;&#65533;&#65533;&#65533;8&#65533;&#65533;&#65533;3&#65533;r&#65533;\&#65533;&#65533;Q&#65533;&#65533;&#65533;9A&#65533;p&#65533;&#65533;&#65533;&#65533;&#65533;j*v&#48922;ui&#65533;Q&#65533;5&#65533;%r[&#65533;%Zf&#65533;B&#65533;&#65533;fp?6+L0i&#65533;&#65533;&#65533;&#65533;&#65533;&#65533;~&#65533;V ]m&#65533;&#1133;&#65533;&#65533;z&#65533;8&#65533;%&#65533;&#65533;&#65533;&#65533;V&#65533;#f/&#65533;&#65533;&#65533;&#65533;&#1049;&#65533;1N&#65533;&#65533;&#65533;&#65533;&#65533;I&#65533;&#65533;&#65533;&#65533;G /&#65533;&#65533;&#65533;&#65533;5&#65533;&#65533;w
&#65533;&#65533;n?MxC !&#65533;
  ,&#65533; > &#65533; A  &#65533;P&#65533;&#65533;0&#65533;I&#65533;&#65533;8k(&#65533;&#65533;`(&#65533;&#65533;@>&#65533;r&#65533;l&#65533;n&#65533;&#65533;&#65533;&#65533;&#628;&#65533;}y&#65533;&#65533;&#65533;H,&#1156;C&#65533;rYJ1&#65533;P&#65533;0z
P&#65533;&#65533;&#65533;v&#728;rG&#65533;o&#65533;+~$&#749;] pF&#65533;[aw&#65533;M/&#65533;&#65533;&#65533;&#65533;&#65533;S &#65533;{u~NP&&#65533;L&#65533; &#65533;&#65533;hk<> &#65533;&#65533;&#65533;.y&#65533;&#65533;&#65533;&#65533;E&#65533;&#65533;+}
l&#65533;P&#65533;Y!m&#65533;&#65533;qj6&#65533;~&#65533;&#65533;&#65533;&#65533;&#65533;&#65533;&#65533;&#65533;&#65533;&#65533;z&#65533;&#65533;&#65533;&#65533;&#65533;&#65533;&#65533;&#65533;&#65533;&#65533;&#65533;&#359;p&#65533;&#65533;f&#1585; &#65533;&#65533;"&#65533;&#65533;&#65533;&#65533;7&#65533;&#65533;&#65533;&#65533;&#65533;&#65533;&#65533;-&#65533;&#65533;l&#65533;&#65533;&#65533;01&#65533;&#65533; 
&#65533;7YS&#65533;&#65533;X&#65533;&#65533;&#158;&#65533;&#65533;&#65533;9&#65533;g&#65533;c&#65533;8&#65533;GO&#65533;&#192;U&#65533;&#65533;k&#65533;&#962;&#334;(6 &#65533;t!#&#397;c&#65533;&#65533;&#65533;&#65533;~&#65533;&#65533;&#627;&#65533;
p,EpDI&#65533;&#65533; ]Z&#65533;:X3&#65533;&#65533;]9EeA2&#65533;&#65533;yC&#65533;&#65533;P 2&#65533;&#1381;&#65533;|&#65533;
$I&#65533;&#65533;%&#206;]+m6&#65533;&#65533;n&#65533;:&#65533;&#1744;`&#65533;&&#65533;
 I#]wI5&#65533;&#65533;&#65533;g"&#65533;&#65533;&#65533;&#65533;WVA'&#65533;&#440;&#65533;&#65533;/2v0h&#65533;&#65533;&#915;f&#65533;y&#65533;0&#65533;&#65533;\&#65533;&#65533;&#65533;&#65533;&#65533;jT&#65533;y&#65533;.&#65533;&#1900;A&#65533;&#65533;&&#65533;&#65533;&#65533;&#65533;&#1888;&#65533;|M8kP\&#65533;{v&#65533;S!&#65533;&#843;3&#65533;>&#65533;&#65533;&#65533;&#431;&#65533;QM&#65533;&#65533;w&#65533;&#65533;&#203;O~&#65533;&#65533;&#65533;&#65533;&  !&#65533;
  ,&#65533; ? &#65533; D  &#65533;@&#65533;&#65533;0&#65533;I&#65533;&#65533;8k&#65533;&#65533;&#65533;&#65533;%&#65533;$%JW&#65533;l&#65533;&#65533;0&#65533;&#65533;qm&#65533;&#46718;x&#65533;&#65533;&#65533;H,&#1924;C&#65533;rB2&#65533;P&#65533;3&#65533;&#65533;QY&#1259;&#65533;&#65533;&#65533;y&#65533;&#65533;xLlq&#65533;$&#65533;z&#65533;	p&#65533;I&#65533;&#65533;&#65533;&#65533;&#65533;Jtm@~L&#65533;&#65533;D}3>^ ( &#65533;;v&#65533;&#65533;5&#65533;&#65533;[B&#65533;6&#65533;3&#65533;&#65533;>o}dU_p&#65533;{&#65533;&#65533;&#65533;&#65533;
&#65533;&#65533;8q&#65533;&#65533;J&#65533;&#65533;&#65533;^&#65533;&#65533;&#65533;&#65533;&#65533;&#65533;f:&#65533;&#65533;&#65533;&#65533;&#65533;&#65533;{&#65533;&#65533;!t&#65533;&#65533;&#65533;&#65533;&#1963;a&#65533;q &#65533;<;&#65533;&#65533;&#65533;&#65533;&#65533;`&#65533;V(&#65533;&#65533;&#65533;&#65533;&#65533;&#65533;&#65533;&#65533;'&#65533;x&#65533;eK&#65533;>&#65533;qx&#65533;&#65533;a&#65533;1'&#65533;hS&#65533;&#65533;6J&#65533;&#65533;&#65533;&#65533;&#65533;&#65533;&#65533;&#65533;f$&#65533;&#65533;&#65533;Ad(&#65533;&#65533;&#65533;&#65533;&#65533;-*&#65533;tE&#65533;@sP&#866;t&#65533;&#65533;&#65533;6(&#1675;&#65533;A6%g&#65533;z0&#65533;O&#65533;&#65533;&#65533;hQ &#65533;#Z&#345;&#65533;IS&#1836;8A$&#65533;_&#65533;&#65533;&#65533;yAT:0Q&#65533;y&#65533;T&#1670;&#65533;&#65533;e&#65533;&#65533;&#65533;+7>x&#65533;nc&#65533;M&#65533;+\&#65533;[&#65533;!&#65533;e7&#65533;+tL&#65533;&#65533;`&#65533;&&#65533;:&#1464;q_
q5&#65533;&#65533;s&#65533;&#65533;&#65533;&#65533;C@a&#65533;.&#65533;&#65533;X&#65533;&#65533;&#65533;	&#65533;&#65533;\&#65533;&#65533;S&#65533;&#65533;&#65533;&&#65533;&#65533;%6&#65533;&#65533;&#65533;}&#65533;&#65533;T&#65533;Qv&#65533;&#65533;_&#65533;&#65533;&#65533;{&#65533;&#65533;#&#65533;&#65533;&#65533;'y[&#65533;&#1401;W[:x&#65533;c&#65533;'&#65533;&#65533;~&#65533;wU&#65533;&#1711;d&#1121;&#65533;&#65533;&#65533;'H7&#65533;&#65533;&#65533;&#65533;&#65533;@&#65533;Y&#65533;_&#65533;}&#65533;_^&#65533;r :&#65533;&#65533;&#65533;w&#65533;:.&#65533;&#65533;%&#65533;Th&#65533;&#65533;m&#65533;ap&#65533;(&#65533;$>&#65533;a&#65533;(&#65533;&#65533;&#65533;,f&#65533;|0&#65533;  !&#65533;
  ,&#65533; A &#65533; A  &#65533;Z&#65533;&#65533;0&#65533;I&#65533;&#65533;8&#65533;(&#65533;&#65533;`(&#65533;d&#65533;&#65533;g&#65533;l&#65533;^&#65533;&#65533;tm&#65533;h:&#65533;|&#65533;;1&#1359;%&#65533;&#65533;q&#65533;%&#65533;&#65533;h%'&#65533;Z&#65533;&#1003;Vv&#65533;&#65533;@F.&#65533;&#65533;&#65533;Z&#65533;m&#192;@&#65533;&#65533;&#65533;&#65533;&#65533;&#65533;&#65533;[&#65533;/&#65533;&#65533;-AQ&#65533;MIo\_k&#65533;&#65533;&#65533;&#65533;e{ir, E&#65533;&#65533;&#65533;&#65533;&#65533;&#65533;72&#65533;&#65533;&#65533;&#65533;&#65533;&#65533;m&#65533;&&#65533;&#65533;f&#65533;&#65533;&#65533;&#65533;2l&#65533;+q&#65533;&#65533;&#65533;<&#65533;&#65533;&#65533;$q&#65533;&#65533;e&#65533;&#65533;&#679;g&#65533;" &#65533;?&#65533;d&#65533;&#65533;&#65533;&#65533;&#65533;&#65533;&#65533;&#65533;&#65533;w&#65533;&#65533;&#65533;&#65533;&#65533;&#65533;v<&#65533;&#65533;&#65533;&#65533;&#65533;&#65533;&#65533;&#65533;&#65533;Y&#65533;&#65533;&#65533;J&#65533;J&#65533;&#65533;^	\&#65533;h ov&#65533;&#65533;&#65533;4j
&#65533;&#65533;&#65533;&#65533;&#65533;&#65533;|" d&#1550;[&&#65533; &#65533;q&#65533;H&#65533;&#65533;`<&#65533;&#65533;&#65533;uU
&#65533;&#65533;&#65533;&#65533;&#65533;&#65533;6&#65533;&#65533;&#65533;2c(^Z9p&#65533;&#65533;>a< &#65533;&#65533;&#65533;&#65533;:m@&#65533;z*"&#65533;&#65533;j^&#65533;h"X2&#65533;&#65533;&#65533;,;s&#65533;&#65533;f&#65533;U6F&#65533;&#65533;*)&#65533;U0 (&#65533;:f&#65533;
D&#1728;&#65533;&#1877;X&#65533;
&#65533;T&#65533;G&#65533;{=(F&#65533;x&#65533;&#65533;SK&#1580;@&#65533;W#&#65533;&#65533;>&#65533;&#65533;s/&#65533;&#65533;&#65533;B
&#65533;5&#1321;n.&#65533;&#65533;tb9b&#65533;iT&#65533;&#65533;&#65533;&#65533;&#65533;-&#65533;&#65533;&#65533;&#65533;&#65533;o&#65533;&#65533;u&#65533;[\8&#65533;Lk&&#65533;&#65533;&#65533;9k&#65533;S&#65533;&#65533;&#65533;vB&#65533;i&#65533;&#65533;/$&#65533;]iF&#65533;&#65533;A&#65533;&#65533;#&#65533;x&#65533;&#65533;&#53712;_.9}&#65533;&#65533;&#65533;3^_&#65533;v(#&#65533;&#65533;ghAz&#65533;`&#65533;6&#65533;&#65533;&#65533;&#65533;@(&#65533;V&#65533;A]&#65533;e&#65533;H !&#65533;
  ,&#65533; ? &#65533; D  &#65533;X&#65533;&#65533;&#65533;0&#65533;I&#65533;6&#65533;&#891;&#65533;`(&#65533;di&#65533;&#65533;&#65533;l&#65533;	 &#65533;tm/&#65533;&#65533;&#65533;&#65533;&#65533;&#65533;&#65533;H,&#65533;b;&#65533;'&#65533;,&#65533;&#65533;&#65533;&#65533;tJ&#65533;Z&#65533;X&#65533;`&#65533;z&#65533;Y!&#65533;Y"&#65533;;b&#65533;z-&#1886;&#65533;&#183;&#65533;&#65533;&#65533;jz(7&#65533;&#65533;w&#65533;Q}c&#65533;&#65533;&#65533;|5&#65533;X&#65533; &#65533;&#65533;&#65533;&#65533;&#65533;+&#65533;&#65533;X&#65533;&#65533;tO&#65533;@&#65533;&#65533;T&#65533;&#65533;&#65533;k&#65533;{6n&#65533;&#65533;&#65533;h&#65533;&#65533;&#65533;&&#65533;&#65533;&#65533;&#65533;&#65533;&#154;&#65533;.&#65533;)&#65533;+&#65533;&#65533;&#65533;$&#65533;&#65533;'&#65533;]2u&#65533;&#65533;)&#65533;&#65533;&#65533;&#1965;&#65533;&#65533;"*L&#65533;&#65533;&#65533;D&#708;&#65533;&#65533;&#65533;&#65533;t&#65533;&#65533;&#65533;t&#65533;f&#65533;&#65533;&#65533;&#65533;Z2j&#65533;h&#65533;&#65533;A&#65533;&#65533;A7&#65533;#N&#65533;&#65533;-&#1274;x&#65533;Y&#65533;7&#65533;&#65533;&#271;&#65533;&#65533;`&#65533;&#65533;j&#65533;H*&#65533;&#65533;&#65533;j
T&#65533;{&#65533;&#282;&#846; sJ&#65533;&#1064;&#65533;&#65533;v&#65533;&#65533;[Y"$&#65533;&#809;&#65533;&#65533; )Q&#65533;2&#65533;x&#65533;&#65533;u1 &#65533;%&#65533;B&#65533;>&#65533;&#65533;(@&#1331;&#65533;*&#65533;4&#65533;&#65533;F&#65533;&#65533;&#712;i&#65533;[&#65533;/ &#65533;}&#65533;C&#65533;&#65533;&#65533;z&#65533;&#65533;0`&#65533;F&#65533;ZGd&#65533;&#65533;&#65533;&#65533;a&#65533;9&#65533;&#65533;&#65533;&#65533;&#65533;M&#65533;&#65533;&#65533;&#65533;Kd{&#65533;&#1057;&#65533;&#65533;gp&#65533;	&#65533;&#224;e&#65533;YS&#65533;@IU&#65533;&#65533;&#65533;p&#65533;&#65533;&#65533;&#65533;&#65533;&#1572;&#65533;F&#65533;G'&#65533;&#65533;2|&#65533;&#65533;&#65533;&#65533;7&#65533;&#65533;U&#65533;&#65533;&#65533;&#65533;&#65533;&#723;&#64622;O&#65533;&#65533;&#65533;&#65533;uL&#65533;&#65533;}&#65533;&#65533;&#65533;?&#65533;GQ&#65533;&#65533;&#65533;&#65533;&#65533;{&#65533;7&#65533;C&#65533;&#65533;&#65533;5&#65533;o~o&#65533;k&#65533;"&#65533;(`&#65533;&#65533;G&#65533;&#65533;&#65533;O&#65533;6&#65533;&#65533;&#65533;&#65533;j&#65533;\xf&#65533;  !&#65533;
  ,&#65533; @ &#65533; B  &#65533;X&#65533;&#65533;&#65533;0&#65533;I&#65533;6&#65533;&#891;&#65533;`(&#65533;di&#65533;&#65533;&#65533;l&#65533;v&#65533;&#65533;&#65533;tm+B.&#65533;w&#62457;&#65533;&#65533;G,r&#65533;&#65533;&#65533;r&#65533;l:&#65533;OH@&#65533;Z&#65533;&#537;&#65533;&#307;&#65533;&#65533;&#65533;.+.&#65533;&#65533;"9&#65533;n3&#65533;n
`j1&#65533;&#65533;&#65533;6&#65533;&#65533;&#65533;;}&#65533;'&#65533;&#65533;>&#65533;&#65533;&#65533;,s&#65533;_|]t&#65533;"Y[ J&#65533;5A&#65533;&#65533;4 z&#65533;~&#65533;P&#65533;&#65533;&#65533;&#65533;&#65533;r<&#65533;)&#65533;&&#65533;&#65533;^&#65533;&#65533;*&#65533;o&#65533;$&#65533;2&#65533;&#65533;5Iux&#65533;&#65533;M&#65533;K&#369;]&#65533;&#65533;&#509;&#65533;s&#65533;&#65533;/&#65533;&#1599;&#65533;&#603;r&#65533;&#65533;&#65533;L&#65533;&#65533;&#65533;h&#65533;&#65533;&#65533;#&#65533;&#65533;&#65533;&#65533;}&#65533;Wn&#65533;&#65533;O&#65533;&#65533;&#65533;&#65533;$&#65533;&#65533;&#65533;&#65533;h&#65533;&#65533;&#65533;&#65533;t &#65533;&#65533;&#1990;&#65533;K,j4&#65533;&#65533;&#65533;&#65533;q&#65533;&#65533;&#65533;/&#65533;&#65533;&#65533;&#65533;{@&#1188;&#475;&#65533;T&#65533;&#65533;	&#65533;EM&#65533;&#65533;Bn&#65533;&#65533;&#65533;&#65533;{&#65533;$&#65533;&#65533;&#65533;T&#65533;&#65533;?#.CR
&#1386; &#65533;R&Av&#65533;&#65533;	&#65533;&#65533;&#65533;&#65533;Z2&#65533;u.!&#65533;&#65533;l&#65533;H&#65533; 6&#65533;&#65533;&#65533;	&#65533;	*bpADx&#65533;&#65533;zT&#65533;&#65533;&#65533;7hZ&#65533;&#65533;&#1897;}&#65533;D&#65533;]r&#65533;#&#65533;&#65533;&#65533;&#65533;Sx&#65533;@&#65533;,&#65533;3&#65533;$&#65533;aN6&#65533;o&#65533;J_E
&#65533;M&#65533;S^IrpS&#65533;&#65533;&#65533;&#65533;&#65533;&#65533;&#65533;@7C&#65533;&#65533;&#65533; &#65533;V&#65533;2&#65533;&#663;_&#65533;&#65533;&#65533;y&#65533;#fd&#988;&#65533;&#65533;&#65533;&#65533;&{:y&#65533;&#65533;&#65533;&#587;&#65533;}~&#65533;x&#65533;T&#65533;&#65533;&#65533;&#1022;&#65533;&#65533;&#65533;&#65533;wx&#65533;_&#65533;&#65533;! &#65533;&#65533;h`3&#65533;&#65533;&#65533;&#65533;6&#65533;&#65533;LF(&#65533;n&#65533;&#1861;w$  !&#65533;
  ,&#65533; D &#65533; =  &#65533;P&#65533;&#65533;0&#65533;I&#65533;&#65533;8&#65533;&#65533;&#65533;`(&#65533;d#&#65533;&#65533;R&#65533;l&#65533;fh&#65533;&#932;@&#1255; &#2044;5&#65533;&#65533;&#65533;H&#65533;&#65533;+a&#65533;l&#65533;b*&#65533;t&#65533;-&#65533;@ &#65533;&#65533;a]&#65533;&#65533;&#65533;{&#65533;{&#65533;&#65533;V}~&#65533;&#65533;&#308; &#838;&#65533;&#65533;&#1852;~&#65533;&#65533;&#65533;&#65533;tPv"&#65533;&#65533;&#65533;&#65533;\1joHG&#65533;N&#65533;[MxWFz[&#65533;&#65533;&#65533;&#65533;&#65533;: f8V&#65533;&#65533;&#65533;&#65533;&#65533;su&#65533;&#65533;3&#65533;&#65533;r:&#65533;&#65533;#&#65533; 
&#65533;&#65533;&#65533;&#65533;&#65533;&#65533;)&#65533;&#65533;&#65533;=&#65533;&#65533;&#65533;&#960;\&#65533;n&#65533;?&#65533;T&#65533;&#65533;&#65533;^&#65533;&#65533;&#65533;&#65533;&#65533;&#65533;&#33209;~&#65533;C&#65533;|&#65533;&#65533;&#65533;&#65533;Z&#65533;&#65533;0&b&#65533;H&#1982;&#65533;E&#65533;&#894;#bY&#65533;&#65533;W&#65533;p&#65533;&#65533;!Bw &#65533;#M&#65533;&#65533;)&#65533;Q&#65533;G2&#65533;&#258;i&#65533;J&#65533;E
Q&#65533;&#65533;&#65533;&#65533;&#65533;fx&#65533;&#65533;JC&#65533;&#65533;&#65533;V&#1554;&#65533;%&#65533;<&#65533;&#65533;,5&#65533;&#65533;&#65533;r/C&#65533;&#65533;&#65533;c&#65533;5&#65533;$r&#65533;e&#65533;<]H&#65533;&#65533;K&#65533;U	&#65533;&#65533;C-&#41371;h5&#1061;&#65533;jQj&#65533;E&#679;&#1775;J&#65533;&#48106;&#65533;cj	^h&#65533;&#1395;%&#65533;q&#408;&#65533;&#1323;&#65533;&#63763;c]&#65533;Vw&#65533;&#65533;a`u\&#65533;2(&#65533;LM&#65533;&#65533;8Sn&#65533;&#65533;&#65533;&#65533;&#65533;0&#65533;&#65533;!&#65533;A&#65533;gy&#65533;|&#65533;&#65533;&#65533;&#65533;o[&#65533;&#65533;&#65533;N&#65533;m&#388;c&#65533;&#65533;&#65533;x&#65533;EF~&#65533;|&#1186;&#65533;&#1695;&#65533;&#65533;&#65533;|&#65533;&#65533;e&#65533;&#65533;,^/&#65533;z&yi&#65533;}/%~&#65533;&#65533;&#65533;K&#65533;&#65533;&#65533;&#65533;&#65533;!w&#65533; &#65533;&#65533;&#65533;&#65533;u&X&#65533;&#65533;6&#65533;&#65533;&#65533;F(K&#65533;&#1697;&#65533;&#65533;&#65533;$  !&#65533;
  ,&#65533; ? &#65533; S  &#65533;h&#65533;&#65533;&#65533;0&#65533;I&#65533;&#65533;
&#65533;&#891;&#65533;`(&#65533;di&#65533;h&#65533;&#65533;l&#65533;p,&#65533;tMk&#65533;&#65533;y&#65533;C&#65533;n&#65533;&#65533;&#65533;&#65533;&#65533;p&#65533;C&#65533;&#65533;N`&#65533;	&#65533;z&#65533;&#65533;%u&#65533;&#65533;z&#65533;L%&#65533;J&#65533;&#65533;&#65533;&#65533;6&#65533;&#2026;&#65533;&#65533;&#65533;&#65533;&#65533;IA &#65533;&#65533;&#65533;&#65533;x${z{|lW`&#65533;&#65533;&#65533;&#65533;| &#65533;&#65533;&#65533;N&#65533;&#65533;&#65533;&#65533;&#65533;&#65533;&#65533; gn&#65533;&#65533;J&#65533;&#65533;?&#65533;&#65533;&#65533;&#65533;h,&#65533;:]&#65533;&#65533;&#65533;&#65533;&#65533;&#65533;A&#65533;e&#65533;&#65533;&#65533;&#65533;&#65533;~i&#65533;&#65533;&#65533;;&#65533;&#65533;;z&#65533;:&#65533;&#65533;&#65533;&#65533;A&#65533;4B@G&#65533;
&#65533;&#65533;&#65533;&#65533;\&#65533;&#65533;:k&#65533;&#65533;&#65533;&#65533;^&#65533;!&#65533;&#65533;&#65533;&#65533;&#65533;&#65533;&#65533;&#65533;&#65533;&#65533;u&#1180;Q@EmC &#65533;@&#65533;'&#65533;\&#65533;=&#65533;I&#65533;&#65533;&#65533; I8&#65533;e&#65533;&#65533;I&#65533;h&#65533;&#65533;M&#65533;&#65533;&#65533;\B&#65533;&#65533;&#65533;c&#65533;:&#65533;
&#65533;&#65533;2nK&%&#65533;&#65533;y&#65533;`&#65533;&#65533;_)&#65533;'&#65533;'O&#65533;&#65533;.`A5&#65533;&#1105;H!d3&#65533;  &#171;<&#668;I&#65533;1&#65533;&#438;m&#65533;'B&#65533;\-&#65533;&#65533;&#65533;&#65533;i&#65533;&#1384;$0&#65533;:6&#65533;M9&#65533;5&#65533;&#65533;&#65533;&#65533;^~c
&#65533;&#272;&#703;&#65533;&#65533;&#65533; &#65533;[C&#65533;
sE&#65533;!&#308;w&#65533;QI(&#65533;4&#65533;u&#65533;&#65533;&#65533;&#65533;T6&#65533;mb&#65533;i2&#65533;&#65533;jK&sd&#65533;U9h&#65533;M&#65533;u&#65533;\'&#65533;&#65533;&#65533;&#65533;&#65533;&#65533;TE&#65533;&#65533;=&#65533;&#65533;'&#65533;&#65533;&#65533;&#65533;p&#65533;y&#65533;&#65533;&#23918;&#1694;s&#65533;cA&#65533;&#65533;&#65533;|&#65533;&#65533;&#65533;&#65533;&#65533;O?&#65533;&#65533;L&#65533;&#65533;s&#65533;&#65533;O&#65533;&#65533;&#65533;&#65533;Y&#65533;&#1710;&#65533;&#65533;&#65533;&#65533;( X&#65533; S	h&#65533;&#65533;&&#65533;&#65533;&#65533;6&#65533;&#65533;&#65533;F(&#65533;Vh&#65533;f&#65533;&#65533;p&#65533;u&#65533;K !&#65533;
  ,&#65533; E &#65533; :  &#65533;X&#65533;&#65533;&#65533;0&#65533;Ik	6&#65533;&#891;&#65533;`&#65533;h&#65533;h&#65533;	I&#65533;&#65533;&#65533;&#65533;*&#1790;t&#65533;	&#65533;{&#65533;[&#65533;G,m.&#65533;rIc&#65533;&#65533;&#65533;9&#65533;z 3G&#65533;*b)W&#65533;&#65533;&#65533;@+>&#65533;&#65533;&#65533;|N&#65533;&#65533;&#65533;&#65533;oz&#65533;&#65533;5px&#65533;&#65533;&#65533;viT}B&#65533;B&#65533;&#65533;&#65533;&#65533;t`bA{gj&#65533;Ri&#65533;d[&#65533;&#65533;&#65533;&#65533;&#65533;v&#65533;
y&#65533;&#65533;&#65533;&#65533;q&#65533;O4|r&#65533;&#65533;&#65533;&#65533;m&#65533;&#65533;&#65533;Ps&#65533;&#65533;&#721;&#702;&#65533;&#65533;"&#65533;&#65533;&#65533;&#65533;&#1478;&#65533;l&#65533;&#1052;L&#65533;'&#65533;&#65533;&#65533;&#65533;&#65533;&#65533;&#65533;&#65533;&#65533;"&#65533;X&#65533;&#65533;R&#65533;^_&#65533;&#65533;h&#65533;P&#65533;&#65533; &#65533;&#65533;&#65533;$&#65533;0&#65533;/&#65533;
&#65533; &#65533;"F&#65533;&#222;&#65533;a0&#272;&#65533;&#65533;&#65533;&#65533;*XcG2&#16777;&#65533;&#65533;&#65533;`cF-$&#65533;&#65533;&#65533;&#65533;(.S@&#65533;&#480;&#65533;&#65533;&#65533;(&#65533;5&#65533;5&#65533;cOn&#65533;&#65533;AH	T&#65533;PF/&#65533;H&#65533;TaS#&#40200;:&#65533;F\P&#65533;(kII;&#344;&#65533;&#65533;&#65533;&#65533;&#917;L!`I&#1682;&#65533;&#1659;&#65533;$&#65533;&#65533;9&#65533;RR&#65533;xk&#65533;&#65533;&#65533;+&#65533;S-&#65533;5&#65533;&#65533;&#65533;8&#2004;^d&#65533;k&#65533;&#65533;&#65533;ellhr*&#65533;&#65533;&#65533;q&#440;ae8&#65533;&#65533;5y&#65533;&#65533;9&#65533;&#65533;IqW&#65533;k&#65533;:a&#65533;&#65533;rk&#65533;&#65533;r&#65533;&#65533;F&#65533;&#65533;&#606;w&#1255;@/&#65533;6&#65533;&#65533;&#65533;3&#65533;K&#65533;N&#65533;X&#65533;&#65533;&#1457;k&#65533;a|{<&#65533;&#1297;&#65533;o(~&#65533;h&#65533;&#65533;&#65533;&#65533;m&#65533;&#65533;{.6&#65533;7&#65533;&#65533;&#65533;~&#65533; !&#65533;
  ,&#65533; F &#65533; 8  &#65533;X&#65533;&#65533;&#65533;0&#65533;I+&#65533;`&#65533;&#891;&#65533;`(&#65533;$t&#65533;h&#65533;2&#65533;p,&#65533;&#65533;j&#65533;&#65533;*&#65533;u&#65533;o&#65533;&#65533;O&#65533;&#65533;&#65533;H &#65533;&#15960;&#65533;(&#905;&#65533;&#65533;4&#65533;[Q&#65533;m`'&#65533;G&#65533;&#65533;*
&#65533;Y&#65533;"&#65533;&#65533;&#65533;&#65533;&#65533;~W&#65533;v&#65533;B7&#65533;&#65533;r i4&#65533;&#65533;&#65533;&#65533;/}[|&#65533;j(x&#65533;I&#65533;.qt&#65533; &#65533;k&#65533;&#65533;&#65533;&#65533;&#65533;tr{&#65533;h&#65533;o&#65533;s&#65533;H&#65533;x&#65533;2&#65533;&#65533;&#65533;&#65533;&#65533;&#65533;&#65533;u &#65533;n;&#65533;7&#65533;&#65533;&#65533;e_K&#65533;$&#517;&#65533;i&#65533;&#65533;"&#65533;&#65533;-&#65533;&#65533;&#65533;&#65533;&#65533;&#65533;&#65533;&#65533;&#65533;&#65533;&#65533;&#65533;&#65533;&#65533;&#65533;&#1538;!&#65533;t&#65533;&#65533;&#65533;c&#65533;*&#65533;x&#65533;&#65533;8PZ&nh&#65533;&#65533;h&#191;;#v&#65533;g&#65533;&#65533;&#65533;&#65533;T&#65533;P&#65533;&#65533;B&#65533;v-&#65533;&#65533;)E &#65533;&#65533;P&#65533;YtA>~4&#65533;I&#65533;B-`&#65533;&#65533;yR&#65533;O[&#65533;$ TbB&#65533;&#65533;b4i&#65533;g&#65533; ,=&#65533;&#65533;&#140;Q&#65533;4&#65533;n&#65533;TeU?p&#65533;&#65533;4&#65533;&#65533;^uYk&#65533;X[&#65533;iY&#65533;&#65533;I&#65533;&#65533;,c&#65533;.&#65533;&#65533;&#65533;&#65533;<&#65533;
&#65533;&#65533;g7&#65533;&#65533;k4&#65533;l&#751;&#65533;fS&#65533;&#65533;d&#65533;b&#65533;<9&#65533;&#65533;&#65533;&#65533;&#65533;P
&#65533;$
&#65533;cD&#65533;N#qv&#65533;&#65533;&#1245;&#65533;T]-Y&#65533;&#65533;k&#65533;&#65533;m&#65533;`k"&#65533;&#65533;z&#65533;]9&#65533;&#65533;&#65533;&#65533;#&#65533;N&#65533;\&#65533;&#65533;&#801;&#1102;.y:u&#65533;&#751;k&#2030;&#65533;:&#65533;&#65533;&#65533;&#65533;O&#65533;&#65533;&#65533;&#65533;C$  !&#65533;
  ,&#65533; F &#65533; =  &#65533;X&#65533;&#65533;&#65533;0&#65533;Ik	 &#763;&#65533;`(v&#65533;h&#65533;h&#65533;&#65533;l&#65533;T:Cf&#65533;x&#65533;&#65533;&#65533;&#65533;&#65533;%&#65533;H&#65533;09*o&#65533;h&#4529;U{&#65533;&#65533;x&#65533;"&#65533;&#65533;&#65533;<o`&#364;&#65533;w&#65533;&#1118;|N&#65533;;W|R[{&#40961;&#65533; xwx~Rg:Ki{+WKS&#65533;;&#65533;"&#65533;&#65533;&#65533;&#65533;&#65533;:xUN&#65533;R&#65533;&#65533;&#65533;&#65533;&#65533;&#65533;&#65533;&#65533;&#65533;&#65533;&#65533;&#65533;Uj&#65533;@yT&#65533;NF&#65533;!kBz&#65533;?&#65533;&#65533;.&#65533;&#65533;&#65533;&#65533;&#65533;I&#65533;&#65533;&#1208;J&#65533;&#65533;&#65533;&#65533;&#65533;&&#65533;&#65533;&#65533;S&#65533;&#65533;&#65533;&#65533;&#65533;&#65533;&#65533;V&#65533;&#65533;&#65533;&#65533;&#65533;&#65533;&#65533;&#65533;&#65533;&#65533;$PG&#65533;&#1143;	&#65533;&#641;&#65533;L&#65533;=] -<&#65533;&#65533;i_9~a&#65533;0&#65533;&#65533;(&#65533;X&#65533;Wj&#65533;&#65533;&#65533;&#65533;c&#65533;&#65533;0&#65533;&#65533;&#65533;&#610;I
+xS1R&#152;/#&#65533;(&#65533;&#732;*pY&#65533;HQ&#65533;(v&#65533;&#65533;!&#65533;Q&#65533;9x&#65533;&#65533;&#65533;&#65533;&#65533;F&#65533;&#65533;A&#65533;MZ&#65533;&#65533;&#65533;"&#65533;u^&#65533;5&#65533;&#1730;&#65533;dUSi&#65533;`
[&#65533;F)b&#65533;_t&#65533;&#65533;&#65533;&#65533;P&#2046;1}&#65533;q&#65533;&#65533;9&#65533;&#285;<&#65533;&#596;Y&#65533;H&#65533;&#65533;&#65533;L-&#65533;&#65533;&#65533;&#65533;&#65533;&#65533;&#65533;&#65533;&#65533;&#65533;&#65533;&#65533;j&#1317;2&#65533;&#65533;&#65533;&#65533;&#65533;P&#65533;&#65533;&#65533;~l&#65533;p&#65533;&#65533;s&#65533;F&#65533;s&#65533;&#65533;&#20663;h&#1848;&#65533;r&#17631;C'}&#65533;&#1097868;_&#65533;&#957;&#65533;w&#65533;&#1373;O&#65533;W&#65533;&#65533;&#65533;&#1259;G&#65533;|}\G&#65533;&#65533;&#735;O&#65533;&#65533;&#65533;&#65533;&#65533;&#65533;[X&#65533;?E !&#65533;
  ,&#65533; B &#65533; >  &#65533;&#65533;&#65533;&#65533;0&#65533;I&#65533;*8&#65533;&#891;&#65533;`(&#65533;di&#65533;h&#65533;&#65533;l&#65533;p,&#65533;A&#65533;x&#65533;
%&#65533;&#65533;&#65533;&#65533;&#65533;',&#65533;"r&#65533;&#65533;(A&#998;tJF&#65533;&#65533; &#65533;&#65533;&#1578;x^&#65533;`&#65533;&#468;Z&#65533;g,(&#65533;&#65533;&#65533;*&#65533;&#65533;.&#65533;&#65533;(v{&#65533;&#65533;&#65533;.c&#65533;|}u}Q&#65533;&#65533;&#65533;&#65533;&#65533;&#65533;&#65533;~Ut&#65533;0&#65533;l&#65533;]M&#65533;&#65533;-&#65533;
&#65533;&#65533;&#65533;@&#65533;q{&#65533;#&#65533;&#65533;&#65533;3&#65533;&#65533;0}&#65533;&#65533;&#65533;4 &#65533;&#65533;+&#65533;&#65533;&#65533;&#65533;&#65533;&#65533;/&#65533;&#234;&#409;$w&#65533;"~&#65533;&#65533;+&#879;#&#65533; &#65533;)&#65533;&#65533;&#65533;&#65533;W&#65533;&#1853;&#65533;&#65533;&#65533;\q&#65533;&#65533;2&#65533;&#452;Lx&#65533;&#65533;&#65533;&#1955;&#65533;-&#65533;w&#65533;&#65533;&#65533;x rxMH0x&#65533;u&#65533;&#65533;B&#45684;(&#65533;&#49696;8m&#65533;&#65533;&#65533;j5d&#1650;$&#65533;-4)A&#1192;
&#65533;&#65533;&#65533;&#65533;&#65533;&#65533;&#65533;&#65533;J&#65533;&#65533;b&#65533;&#65533;&#65533;<{&#132;8@&#65533;;h*e&#65533;&#65533;aP?&#65533;7&#65533;&#65533;&#65533;JG&#65533;R&#65533;&#65533;&#65533;&#65533;&#65533;&#65533;T|0q1 &#65533;W&#183;&#65533;&#65533;&#65533;x&#65533;&#65533;&#65533;Z&#65533;p&#65533;&#1428;&#65533;&#65533;z&#65533;f&#65533;&#65533;pN&#65533;. &#65533;&#65533;g&#65533;&#1752;:;&#65533;&#65533;&#65533;&#65533;~&#65533;&#65533;&#65533;!&#65533;&#65533;&#65533;k&#65533;&#65533; &#65533;<5&#1332;&#1028;&#65533;&#65533;U"&#65533;&#65533;\&#65533;&#65533;~&#65533;b2k&#65533;Bi#&#65533;Tw&#65533;&#65533;&#65533;&#65533;&#65533;y&#65533;&#65533;&#65533;E"&#65533;&#65533;&#65533;&#65533;&#65533; &#927;&#65533;&#65533;N&#65533;&#65533;&#65533;&#65533;&#65533;lk&#65533;&#957;p&#65533;&#65533;&#203;&#1981;&#65533;&#65533;&#65533;&#65533;&#1953;_&#65533;> !&#65533;
  ,&#65533; @ &#65533; C  &#65533;X&#65533;&#65533;&#65533;0&#65533;I&#65533;&#65533;L&#65533;&#891;&#65533;`(&#65533;di&#65533;h&#65533;&#65533;l&#65533;p,{&#65533;l&#65533;x&#65533;&#65533;|&#65533;&#65533;&#65533;&#65533;' ,&#65533; &#420;r&#65533;&#65533;&#65533;&#65533;t*&#65533;A&#65533;M	u&#749;)`j&#65533;&#65533;&#65533;&#65533;g&#65533;|&#65533;&#65533;&#65533;Q/%&#65533;&#65533;&#65533;&#65533;&#65533;|&#65533;&#65533;D|Pt[&#65533;
pv&#65533;z&#65533;&#65533;&#65533;Q&#65533;W&#65533;iE&#65533;&#65533;&#65533;&#65533;&#65533;T&#65533;&#65533;&#65533;&#65533;X= &#65533;&#65533;&#65533;&#65533;&#65533;&#65533;&#65533; l&#65533;&#65533;*&#65533;&#65533;&#65533;&#65533;[&#65533;&#65533;z&#65533;!&#65533;&#65533;&#65533;&#65533;&#65533;&#267;&#65533;lhU%&#65533;&#65533;&#65533;&#65533;&#1179;&#65533;nr&#65533;&#65533;Z^&#65533;&#65533;&#65533;&#65533;&#65533;~F&#951;#&#65533;&#65533;&#65533;&#65533;
&#65533;&#65533;&#65533;&#65533;&#65533; &#65533;&#65533;&#65533;iP&#65533;&#6787;A=&#65533;6&#1073;Wj.&#65533;&#65533;I,e&#65533;`[&#65533;bi&#65533;(&#65533;&#65533;Bt&#65533;Y&#65533;&#65533;&#65533;&#206;&#65533;9&#65533; !](9&#65533;dp&#65533;&#65533;&#65533;&#65533;&#65533;M&#1849;3&#65533;&#65533;~&#65533;&#65533;&#65533;/&#65533;&#65533;G>E&#65533;Ii&#65533;&#65533;3i.z1*] Cy&#65533;g5&#65533; &#65533;B&#65533;&#65533;t)M&#65533;&#65533;y&#65533;2&#65533;a[)8@&#65533;[A-&#65533;&#65533; &#65533;&#65533;&#65533;&#65533;O%]_&#65533;&#65533;
&#65533;I&#65533;mWM&#65533;&#65533;S&#65533;&#65533;L&#65533;L&#65533;r<M&#65533;&#65533;dq&#65533;&#920;&#65533;&#65533;&#65533;&#65533;`&#65533;&#773;"&#65533;\&#609;U&#65533;:s&#65533;^&#667;&#65533;z&#1932;&#65533;&#65533;&#65533;&#1784;Q&#65533;&#65533;-w&#65533;]&#65533;7v&#65533;&#65533;i&#65533;-&#65533;&#403;+&#65533;|o&#65533;&#1486;P}&#65533;B8&#65533;&#65533;&#1567;eWb};X&#65533;&#65533;&#65533;3&#65533;c:y&#65533;&#65533;&#65533;H&#65533;~B !&#65533;
  ,&#65533; D &#65533; ?  &#65533;X&#65533;&#65533;&#65533;0&#65533;I&#65533;&#65533;8&#65533;&#891;&#65533;&#65533;'&#65533;diR&#65533;&#65533;&#65533;l&#65533;n,&#65533;&#65533;5&#65533;N&#65533;&#65533;&&#1597;&#65533;p&#65533;&#65533;&#526;.3H:I&#65533;tJ&#65533;&#65533;O&#65533;2&#65533;jr?&#65533;og {~&#65533;&#65533;&#65533;|&#65533;6&#65533;&#65533;&#65533;zN&#65533;&#1769;&#65533;&#65533;&#65533;&#65533;6RQwsr&#65533;&#65533;&#65533;uy&#65533;sl&#65533;S}&#65533;>y&#65533;{&#65533;&#65533;-&#65533;?p=e7?!&#65533;/T&#65533;z&#65533;a, &#65533;&#65533;&#65533;r5&#65533;&#65533;&#65533;&#65533;&#65533;VS?&#65533;&#65533;2z&#65533;&#65533;k
r&#65533;&#65533;&#65533;&#65533;&#65533;j&#65533; &#65533;&#65533;hV&#844;&#65533; &#65533;&#1501;7&#65533;&#65533;&#65533;&#65533;&#65533;&#65533;U&#65533;&#65533;&#65533;I&#65533;F"&#65533; &#65533;&#65533;q&#65533;&#65533;&#65533;&#1219;&#65533;&#65533;&#65533;&#65533;&#65533;&#65533;w&#65533;`&#65533;|w&#65533;&#65533;&#65533;&#838;8&#65533;#"(&#65533;Y<w&#65533;X"&#65533;	&#65533;!&#65533;t'&#65533;8&#65533;&#792;&#65533;&#65533;b-&#1576;&#65533;
&#65533;&#65533;&#65533;{&#65533;Q&#65533;M&#65533;"D&#65533;R&#65533;M&#65533;*&#65533;&#65533;&#65533;&#65533;&#65533;&#65533;/&#65533;]v&#679;&#1231;%&#65533;I&#1657;`Z&#65533;=&#65533;UT J&#65533; X&#65533;P&#65533;cL&#65533;&#65533;&#65533;&#65533;-&#65533;&#65533;&#65533;&#65533;&#65533;&#11306;&#65533;?^&#65533;&#65533;&#65533;&#65533;)&#65533;"@C&#65533;q&#65533;&#65533;R&#65533;&#65533;t&#65533;mQe&#65533;C&#65533;&#738;fT&#65533;-&#65533;&#65533;s&#65533;r;lb,&#65533;&#65533;&#65533;D&#65533;L&#65533;N&#65533;&#65533;&#65533;1&#65533;&#65533;U&#65533; h=[&#65533;&#65533;s&#65533;m&#65533;&#65533;&#65533;d&#65533;c&#65533;&#65533;m&#65533;&#65533;&#65533;x&#65533;&#65533;y&#65533;&#65533;~&#65533;&#65533;|&#65533;&#65533;&#65533;&#65533;&#29921;Cg+&#65533;&#65533;&#65533;&#65533;&#65533;&#65533;2&#65533;&#920;&#65533;&#65533;&#65533;&#65533;&#203;O&#65533;&#65533;&#65533;&#65533;&#65533;&#1259;_&#1022;&#65533;&#65533;&#65533;&#65533;P&#65533;O=&#65533;&#65533;  !&#65533;
  ,&#65533; : &#65533; X  &#65533;&#65533;&#65533;&#65533;0&#65533;I&#65533;&#65533;T&#65533;&#891;&#65533;`(&#65533;di&#65533;h&#65533;&#65533;l&#65533;p,&#65533;tm&#65533;x&#65533;&#65533;|&#65533;&#65533;&#65533;&#65533;pXh&#65533;&#548;r&#65533;&#65533;0&#1064;tJ&#65533;N&#65533;X! &#65533;&#65533;n&#65533;&#65533;x|;&#65533;&#65533;&#65533;z&#65533;]&#65533;&#65533;&#65533;l@&#1358;&#65533;&#65533;&#65533;&#65533;&#65533;&#65533;&#65533;&g&#65533;&#65533; y&#65533;$&#65533;&#65533;`&#65533;&#65533;V&#65533;&#65533;/}lO&#65533;V&#65533;&#65533;&#65533;Y&#65533;!&#65533;k&#65533;&#65533;h&#65533;&#65533; &#65533;&#65533;?u&#65533;&#65533;&#65533;&#65533;&#65533;y&#65533;&#65533;&#65533;I&#65533;&#65533;&#65533;&#65533;&#65533;&#65533;&#65533;&#65533;%&#65533;3&#65533;#&#65533;&#65533;&#65533;QO&#1598;&#65533;&#65533;&#65533;(&#65533;&#65533;! &#65533;&#65533;&#65533;-&#765;
)&#65533;&#65533;.&#65533;$&#65533;<&#65533;&#65533;4&#65533;;&#65533;&#65533;&#65533;'&#65533;&#65533;d&#65533;&#65533; &#65533;&#65533;s e&#65533;&#65533;b&#65533;s&#65533;&#65533;IL7&#65533;&#65533;/&#65533;H&#65533;&#65533;&#65533;&#65533;&#65533;?<#&#65533;P&#65533;1&#65533;&#65533;&#65533;&#65533;j]>q%U<	(&#65533; &#65533;&#1232;}X &#65533;P&#65533;&#65533;t&#65533;&#65533;&#65533;&#65533;&#65533;&#216;, &#1588;&#65533; N&#65533;-,;b&#65533;q&#65533;&#65533;&#65533;A&#65533;&#65533;#U&#65533;&#65533;&#65533;0&#65533;&#1179;(2&#65533;P&#65533;&#65533;&#65533;&#65533;&#65533;p) &#65533;S&#65533;&#1700;&#65533;x&#745;&#65533;%-&#707;&#65533;y&#65533;&#65533;%&#65533;&#65533;o&#65533;7)&#65533;RXc8&#65533;&#65533;6ivS *&#65533;&#65533;&#65533;&#65533;Y=&#65533;&#65533;1&#65533;&#65533;mV2&#65533;&#65533;&#65533;&#1059;&#65533;&#65533;N&#868;3kle&#65533;|M&#65533;&#65533;&#237;W&#3469;&#65533;4&#65533;8&#65533;&#65533;X-&#65533;&#65533;&#65533;&#65533;&#65533;iwM&#956;&#65533;&#65533;&#65533;;&#65533;N&#65533;&#65533;&#65533;&#65533;M0k&#1998;;&#65533;&#65533;&#65533;&#203;O&#65533;&#65533;&#65533;&#65533;&#65533;&#1259;_&#1022;&#65533;&#65533;&#65533;&#65533;&#65533;&#735;O&#65533;&#65533;}&#65533;	  !&#65533;
  ,&#65533; ? &#65533; 6  &#65533;X&#65533;&#65533;&#65533;0&#65533;I&#65533;&#65533;&#65533;&#65533;&#891;&#65533;`(&#65533;di&#65533;h&#65533;&#65533;l&#65533;p,&#65533;tm&#65533;x&#65533;&#65533;|&#65533;&#65533; h"
&#65533; r&#65533;R>&#65533;h&#65533;)&#65533;^&#65533;&#65533;  0d&#65533;&#65533;&#65533;`&#65533;&#65533;b&#65533;h&#65533;1</&#65533;&#65533;tf&#65533;&#65533;&#65533;&#65533;&#65533;>&#65533;s%e~&#65533;&#65533;&#65533;[&#65533;&#65533;|q' &#65533;&#65533;&#65533;&#65533;&#65533;&#65533;z<s]&#65533;&#65533;&#65533;&#65533;&#65533;&#65533;&#65533;uRn&#65533;&#65533;&#65533;&#65533;x&#65533;&#65533;&#65533;f&#65533;&#65533;<uk&#65533;&#65533;&#65533;&#65533;z&#65533;&#65533;&#65533;&#65533;&#65533;{8&#65533;&#65533;&#65533;&#65533;&#65533;&#65533;&#65533;v!&#65533; &#65533;_W&#65533;&#65533;&#65533;Z&#65533; &#65533;&#65533;&#432;[&#65533;&#65533;&#65533;&#65533;&#65533;&#65533;&&#65533;&#65533;&#65533; &#65533;(&#65533;W&#65533;&#65533;&#65533;N&#65533;&#65533;&#65533;&#65533;&&#65533;E:&#65533; &#65533;&#65533;&#65533;&#856;Y&#65533;xuX&#65533;&#65533;"&#65533;f&#65533;S&#65533;&#65533;&#65533;&#65533;#&#65533;&#65533;&#65533;&#65533;&#65533;|
v&#65533;&#65533;&#65533;*T2)&#65533;-&#65533;Lr&#65533;&#681;&#65533;&#65533;&#65533;&#65533;)&#65533;|%&#65533;&#28866;
<&#65533;hTe,&#65533;k&#65533;&#65533;&#65533;a&#65533;&#65533;T&#65533;q&#65533;;&#65533;4&#65533;&#65533;&#65533;
I&#65533;tA &#65533;h&#65533;%&#65533;&#65533;H&#65533;&#65533;V&#65533;t}&#65533;'&#65533;&#65533;C`&#65533;&#65533;&#65533;&#1586;&#65533;&#65533;&#65533;Q! U&#65533;&#65533;#&#65533;9&#65533;&#65533;&#65533;&&#65533;&#186;&#65533;3k&#65533;&#65533;y&#65533;&#65533;&#65533; &#65533;&#65533;NC&#65533;h&#65533;&#1694;^&#890;&#65533;&#48301;  !&#65533;
  ,&#65533; ? &#65533; 7  &#65533;X&#65533;&#65533;&#65533;0&#65533;I&#65533;&#65533;&#65533;&#65533;&#891;&#65533;`&#65533;di&#65533;h&#65533;&#65533;l&#65533;p,&#65533;&#65533;7&#65533;x&#65533;&#65533;|&#65533;&#65533;&#65533;[@,&#65533;&#548;r&#65533;l:&#65533;&#65533;dN&#65533;:&#65533;&#65533;E&#65533;&#65533;&#65533;z9&#1903;8&#65533;c&#1331;&#65533;&#65533;&#65533;&#65533;&#65533;&#65533;&#65533;V0&#65533;&#65533;&#65533;@xS ~xp&#65533;ZQD&#65533;&#65533;pe
X&#65533;&#65533;&#65533;&#65533;&#65533;N*&#65533;V&#65533;&#65533;&#65533;&#65533;Ps'&#65533;u&#65533;&#65533;&#65533;&#65533;Ju^&#65533;m&#65533;&#65533;&#65533;D&#65533;&#65533;&#65533;G&#65533;E5&#65533;&#65533;iK&#65533;&#65533;&#65533;F&#65533;&#65533;&#65533;u&#503;Db&#65533; &#65533;&#65533;&#65533;&#65533;L&#65533;&#65533;&#604;&#65533;&#65533;&#65533;t&#65533;&#65533;N&#1527;&#65533;&#65533;&#65533;1&#65533;&#65533;&#65533;&#65533;&#65533;I&#65533;&#65533;&#65533;&#65533;&#65533;&#65533;&#65533;M&#65533;&#65533;t,&#65533;
 &#65533;&#65533;&#65533;&#65533;+&#65533;=`&#65533;&#65533;&#65533;^`&#65533;&#65533;CT&#65533;u&#65533;&#32804;bE &#65533;\Z&#65533;E&#65533;&#65533;&#65533;
B&#65533;&#65533;X&#65533;&#65533;R&#65533;MG &#65533;&#65533;[$ka&#65533;9&#65533;&&#65533;g&#65533;fPuM&#65533;&#65533;"F&#65533;J!&#65533;&#65533;U&#65533;*&#65533;U&#65533;t&#65533;#&#65533;UR&#65533;&#65533;X-_<i&#65533;Y&#65533;GCLL%&#65533;XQ&#65533;$&#65533;&#65533;&#65533;uh&#65533;	^&#65533;P&#65533;
f"&#65533;&#65533;&#65533;&#65533;t&#65533;&#824;&#65533;cy&#65533;#K&#65533;1j&#65533;&#65533;&#275;)+&#284;&#65533;&#65533;&#65533;&#65533;=&#65533;A&#65533;&#65533;&#65533;&#65533;&#1256;S&#65533;^qXe !&#65533;
  ,&#65533; : &#65533; B  &#65533;&#65533;&#65533;&#65533;0&#65533;Ik%&#65533;&#891;&#65533;`(&#65533;di&#65533;h&#65533;&#65533;l&#65533;p,&#65533;tm&#65533;x&#65533;&#65533;|&#65533;&#65533;&#65533;&#65533;pH,z&#420;&#65533;&#65533;8&#65533;&#1064;t&#65533;,&#65533;:$v&#65533;&#65533; &#65533;`&#65533;7LniOgky&#65533;9&#65533;&#65533;&#65533;&#65533;8^&#65533;&#65533;&#65533;t&#65533;]@&#65533;&#65533;Mnt|&#65533;&#65533;r&#65533;U&#65533;&#65533; &#65533;~&#65533;es&#65533;&#65533;\&#65533;&#65533;N&#65533;a&#65533;$T&#65533;&#65533;%&#65533;%&#65533;&#65533;&#65533;&#65533;&#65533;&#65533;\&#65533;&#65533;&#65533;&#65533; &#65533;&#65533;&#65533;&#65533;&#65533;&#65533;&#65533;)&#65533;&#65533;S&#445;&#65533; &#65533;]&#65533;&#65533;|&#65533;&#630;&#65533;&#65533;&#65533;&#304;m)&#65533;!&#65533;&#65533;&#65533;&#65533;&#65533;&#65533;&#65533;&#65533;*&#65533;&#65533;#&#65533;&#187;&#65533;&#65533;&#65533;&#65533;&#65533;	&#65533;(&#65533;	e&#65533;p&#65533;&#65533;&#65533;A&#65533;&#65533;sEB&#65533;8&#65533;::&#65533;&#65533;&#65533;"N8x|&#65533;&#65533;&#65533;(+Pr@&#65533;`&#65533;&"a&#65533;&#65533;&#1169;&#65533;&#65533;HJ&#65533;0&#65533;"Ow)&#65533;&#65533;&#65533;&#65533;g A&#65533;&#65533;i&#65533;Sj&#65533;&#65533;
&#65533;p&#65533;*9&#65533;&#65533;&#65533;&#65533;h$1E* &#65533;j&#1032;&#65533;z&#65533;JI+t.&#65533;&#65533;5e&#65533;&#65533;&#65533;&#65533;&#65533;&#65533;&#65533;&#65533;&#65533;&#65533;&#65533;&#65533;K"&#65533;&#65533;&#65533;&#1204;&#65533;
&#65533;&#65533;&#65533;^&#65533;&#65533;AC&#428;&#65533;&#65533;1&#65533;)d'&#65533;9{g&#65533;&"&#65533;j@&#65533;)8&#65533;&#65533;&#65533;&#65533;&#65533;&&#1208;}]:&#65533;]&#65533;3&#65533;&#65533;~t_&#65533;e~#_&#65533;|&#65533;&#65533;&#1059;K&#65533;N&#65533;&#65533;u{&#175;k&#65533;&#957;&#65533;&#65533;&#65533;&#65533;?&#65533;! !&#65533;
  ,&#65533; C &#65533; 5  &#65533;X&#65533;&#65533;&#65533;0&#65533;I&#65533;&#65533;&#65533;&#65533;&#65533;`(&#65533;di&#65533;h&#65533;&#65533;l&#65533;p,WC@&#65533;&#65533;&#65533;|&#65533;&#65533;&#65533;&#65533;pH&#65533;&#65533;H&#65533;1&#65533;\&#65533;Pb&#65533;"l8&#1132;(s]j&#65533;2&#65533;&#65533;.&#65533;&#65533;&#65533;fj&#65533;>CVv{&#65533;&#2735;&#65533;7&#65533;L&#65533;&#2043;)&#65533;&#65533;]{Vz v%&#65533;&#65533;]U&#65533;hQr&#65533;b&#65533;&#65533;U&#65533;&#65533;Vhv&#65533;C&#65533;&#65533;F&#65533;&#65533;&#65533;&#65533;&#65533;U&#65533;&#65533;k&#65533;&#65533;&#65533;:&#65533;&#65533;&#65533;&#65533;&#65533;&#65533;&#65533;&#65533;&#65533;&#65533;xJ&b&#65533;&#65533;9&#65533;&#65533;&#65533;&#65533;&#65533;&#1481;&#65533;&#65533;&#65533;\&#65533;&#65533;&#65533;&#65533;
&#65533;  &#65533;&#65533;&#65533;{&#65533;j&#65533;&#65533;&#65533;\&#65533;
&#65533;&#65533;V &#65533;&#65533;&#65533;&#65533;#&#65533;V&#553;&#65533;&#65533;&#65533;{L&#65533;&#65533;H&#65533;c&#65533;&#65533;&#65533;&#65533;!&#65533;z&#65533;H&#65533;8H&#65533;&#65533;#$&#65533;TJ`&#65533;P&#65533;&#65533;[&#65533;A&#65533;`7F	0&#65533;!&#65533;&#65533;_&#65533;&#65533;&#65533;&#65533;P&#65533;O&#65533;&#65533;,&#65533;P&#65533;0Y&#65533;C	&#65533;&#65533;6&#65533;&#65533;FbH&#65533;@&#65533;&#65533;+&#65533;2&#65533;&#65533;G&#65533;6&#65533;pb&#65533;B&#65533;k&#65533;U&#65533;D&#65533;$&#65533;J&#65533;&#65533;I&#65533;&#65533;&#1786;mln&#65533;&#65533;wBE&#65533;&#65533;w&#65533;&#65533;&#65533;&#703;&#65533;&#65533;'7b&#65533;&#65533;{t&#65533;P8&#65533;a&#65533;&#65533;&#65533;T&#65533;&#65533;#,g&#65533;}>&#65533;v2&#65533;&#65533;&#65533;&#1256;]@N&#890;5&#65533;&#1070;&#65533;`V&#65533;  !&#65533;
  ,&#65533; ? &#65533; :  &#65533;X&#65533;&#65533;&#65533;0&#65533;I&#65533;&#65533;&#65533;&#65533;&#891;&#65533;`(&#65533;di&#65533;h&#65533;&#65533;&#65533;&#65533;p&#65533;r-&#65533;U @&#65533;&#48544;P&#65533;&#65533;&#65533;&#65533;&#228;&#65533;R4"&#65533;&#65533;(&#65533;i&#65533;Z&#65533;&#1580;v&#65533;&#65533;z&#65533;@&#65533;&#345735;8&#65533;y&#65533;&#65533;&#65533;&#65533;&#65533; NO&#65533;&#65533;&#65533;W3&#65533;_&#65533;}&#65533;s@TZ&#65533;qV&#65533;M&#65533;\&#65533;&#65533;&#65533;2&#65533;SW&#65533;_&#65533;&#65533;v&#65533;;V&#65533;_&#65533;&#65533;&#65533;&#65533;>&#65533;'&#65533;&#65533;&#65533;&#65533;&#65533;X&#65533;,&#65533;&#65533;&#65533;&#65533;&#65533;&#65533;&#65533;G|&#65533;&#65533;U&#65533;&#65533;>&#65533;g&#65533;&#65533;&#65533;[&#65533;&#65533;[o&#65533;&#65533;j&#65533;&#65533;&#858;&#65533;?&#65533; &#65533;^&&#65533;&#65533;&#65533;&#65533;&#65533;&#65533;&#65533;&#65533;G&#65533;(&#65533;&#65533; &#65533;W&#65533;&#65533;	&#65533;&#65533;&#65533;Y&#65533;&#65533;&#65533;)&#65533;&#65533;&#65533;&#65533;r] &#65533;&#65533;&#65533;&#65533;k
&#65533;&#65533;#&#65533;O&#65533;"&#65533;s&#65533;)d&#1152;&#65533;&#65533;_CZH c&#65533;x&#65533;E&#65533;f&#65533;G)s.m DX&#65533;	G&#65533;&#65533;lv 'k&#65533; M&#65533;&#65533; gI&#65533;&#65533;&#65533;&#65533;&#351;&#65533;&#65533;&#65533;t'&#65533;&#65533;&#65533;,&#65533;&#65533;;&#65533;*&#65533;&#65533;&#65533;&#65533;l&#65533;&#65533;^&#65533;&#65533;&#65533;&#645;&#65533;d&#65533;&#65533;&#65533;&#65533;&#65533;&#65533;&#65533;&#65533;&#65533;&#65533;0#X&#65533;&#65533;&#65533;_<&#65533;&#65533;&#65533;
&#65533;&#1492; &#65533;&#65533;Bi&#65533;0d!T&&#65533;&#65533;b&#65533;r,<&#65533;&#65533;z&#65533;&#65533;&#874;^=&#65533;0&#65533;&#65533;R&#65533;&#65533;M&#65533;L#K&#65533;.a&#1493;&#65533;&#65533;'$&#65533;*A8&#65533;&#8524;&#65533;A&#65533;&#65533;&#995;&#1848;&#65533;K&#65533;N&#65533;:&#65533;&#65533;&#65533;&#65533;`&#65533;&#65533;9;	&#65533;&#1596;&#65533;&#65533;&#65533;&#65533;&#65533;&#65533;]&#65533;OH  !&#65533;
  ,&#65533; @ &#65533; 8  &#65533;h&#65533;&#65533;&#65533;0&#65533;I&#65533;&#65533;m&#65533;&#891;&#65533;&#2373;di&#65533;h&#65533;&#65533;ln,&#65533;L&#2040;&#65533;v&#65533;&#65533;&#65533;&#65533;p&#65533;&#65533;&#65533;&#65533;$ h:&#65533;&#936;tJ&#65533;Z&#65533;&#1580;v+(;FJI.&#65533;&#996;/z}S&#65533;&#65533;.7|^&#65533;_&#65533;&#65533;&#65533;&#489;&#63200;\T~~
&#65533;&#65533;|&#65533;HxU&#65533;pc&#65533;&#65533;4&#65533;&#65533;L&#65533;&#65533;2&#65533; &#65533;M&#65533;&#65533;:&#65533;7&#65533;&#65533;M^&#65533;b&#65533;&#65533;&#65533;k&#65533;&#65533;&#65533;^&#65533;&#65533;&#65533;W&#319;Z&#65533;S&#65533;&#65533;h&#435;&#65533;&#179;&#65533;&#353;&#65533;&#65533;&#65533;L&#65533;Z<&#65533; &#65533;&#65533;&#65533;&#65533;&#65533;&#993;&#65533;&#65533;&#65533;&#65533;&#65533;&#65533;rjQ&#65533;&#65533;`&#65533;A&#65533;&#65533;
&#65533;&#65533;&#65533;&#65533;&#65533;&#65533;&#65533;S!&#65533;&#65533;&#65533; +`&#65533;`,&#65533;;&#65533;
\&#65533;&#65533;X"&#65533;&#692;&#65533;b#| C&#65533;&#65533;v&#65533;&#65533;4rQ&#529;&#65533;&#65533;I&#65533;(&#65533;e04&#593;&#65533;&&#65533;&#65533;=!'&#65533;&#65533;4i>X&#1408;@&#65533;L&#65533;+&#65533;&#65533;\Z&#65533;PR&#65533;5&#65533;&#65533;MH-&#65533;\&#65533;,a&#65533;D'&#65533;6&#65533;&#65533;&#65533;&#65533;&#65533;2&#65533;h{&#65533;B3h&#1462;]&#65533;&#65533;&#65533;&#1081;D&#65533;R`&#65533;&#65533;K&#1727;&#65533;:&#65533;&#65533;&#65533;-x&#65533;&#65533;&#65533;a|iU-&#65533;&#65533;&#65533;&#405;&#65533;&#65533;&#65533;&#65533;P&#65533;&#65533;&#65533;V&#65533;j&#65533;0%3F&#65533;M&#65533;aKT5&#65533;D&#65533;&#65533;LB&#65533;&#65533;#j&#65533;&#65533;1y7&#1598;&#65533;N&#65533;&#65533;&#65533; !&#65533;
  ,&#65533; @ &#65533; 6  &#65533;X&#65533;&#65533;&#65533;0&#65533;I&#65533;&#65533;M&#65533;&#891;&#65533;`(&#65533;di&#65533;h&#65533;&#65533;l&#49072;&#65533;tm&#65533;x&#65533;&#65533;|&#65533;&#65533;5M&#65533;&#65533;&#65533; (&#65533;l&#65533;&#65533;&#65533;StZ&#65533;&#65533;l&#65533;&#65533;&#65533;(&#65533;&#65533; J n&#2032;&#65533;x&#65533;&#65533;&#65533;`&#65533; &#65533;&#65533;ko&#65533;~&#65533;&#65533;&#65533;[}&#65533;!&#65533;&#65533;&#65533;tt&#65533;&#65533;M&#65533;td&#65533;@ &#65533;&#65533;Guw6&#65533;&#65533;Z&#65533;&#65533;A &#65533;r&#65533;/&#65533;&#65533;4S&#65533;&#65533;G&#65533;&#65533;I&#65533;&#65533;C&#65533;D&#65533;&#65533;&#65533;z&#65533;&#65533;&#65533;&#65533;&#65533;@&#65533;&#65533;&#65533;&#65533;=gDL/&#65533;&#65533;\&#65533;&#1814;&#65533;&#65533;&#65533;&#2029;&#1196;&#1175;&#65533;\&#65533;Uo3&#1490;&#65533;&#65533;x_&#65533;g&#65533;&#65533;&#65533;,&#65533;&#65533;&#65533;&#65533;&#65533;&#1882;'&#5035;&#65533;&#65533;5I&#65533;0&#65533;&#65533;&#65533;I&#65533;4&#65533;C&#65533;/&#65533;&#65533;&#65533;\B&#65533;L&#65533;X&#65533;&#65533; O@*&#65533;&#65533;&#65533; &#215;/&#65533;c.a8|&#65533;r&#65533;$a&#65533;&#65533;&#65533;&#65533;&#65533;&#65533;7G&#65533;&#65533;z &#65533;&#65533;&#65533;ib$&#65533;me*&#65533;&#65533;&#65533;_&#65533;T&#1139;B&#65533;&#65533;&#65533;n&#65533;+,F&#65533;&#390;1(&#65533;&#65533;&#65533;&#65533;R0&#65533;&#65533;&#65533;&#65533;gr/&#65533;Qi&#65533;P&#65533;	&#65533;&#65533;:L&#65533;&#2028;:&#65533;&#65533;bV&#65533;&#144;##&#65533;&#65533;&#65533;&#65533;,&#65533;Y&#65533;L%Q&#65533;3&#65533;n2t&#65533;ibO&#65533;&#65533;	k&#1453;M&#65533;&#65533;&#65533;&#65533;&#65533;&#1760;a&#65533;N  !&#65533;
  ,&#65533; ? &#65533; 6  &#65533;X&#65533;&#65533;&#65533;0&#65533;I&#65533;&#65533;&#65533;&#65533;&#891;&#65533;`(&#65533;di&#65533;h&#65533;&#65533;l&#65533;p,&#65533;tmK&#1645;&#65533;|&#65533;&#65533;!"&#65533;&#65533;4&#65533;r&#65533;l:&#65533;&#1064;tJ&#65533;Z&#65533;&#1344;&#65533;Ez9P&#65533;K&#65533;&#65533;&#65533;!&#65533;YnK&#65533;&#65533;d&#65533;&#65533;&#65533;- &#65533;&#65533;^&#65533;&#65533;)y}&#65533;)&#65533;!z&#65533;5jL&#65533;D&#65533;&#65533;&#65533;&#65533;&#65533;&#65533;m[ &#65533;&#65533;&#65533;&#65533;&#65533;=&#65533;&#65533;&#65533;:&#65533;gk&#65533;&#65533;&#65533;&#65533;&#65533;J&#65533;f&#65533;&#65533;&#65533;&#65533;K!&#65533;&#65533;&#65533;&#65533;-
&#65533;JW&#65533;&#65533;&#65533;&#65533;O<&#65533;&#572;&#65533;V&#65533;K&#65533;&#65533;k&#1585;&#65533;9&#65533;yU&#65533;
 B &#65533;&#65533;&#1846;&#65533;&#65533;&#65533;&#65533;J&#65533;&#65533;&#65533;&#65533;&#65533;g&&#65533;&#65533;&#65533;&#65533;y VsRN&#65533;6&#65533;&#65533;&#65533;R&#65533;F>&#65533; 
&#65533;&#65533;pT&#65533;&#65533;&#65533;&#65533;&#65533;&#65533;&#1672;&#65533;
C&#65533;\ rZ&#65533;w&#65533;&#65533;\&#40006;2Y&#65533;&#65533;&#65533;Y&#65533;&#65533;&#65533;7&#65533;&#65533;*R&#65533;R&#65533;&#65533;.t6&#65533;&#65533;&#65533;&#65533;&#1333;-c&#65533;&&#65533;!&#65533;?&#65533;B&#65533;$uA&#745;&#65533;`&#65533;&#65533;0BU&#65533;{N&#65533;K&#65533;3W&#65533;"&#65533;v&#65533;	&#65533;,Z1)~&#1064;&#65533;&#65533;&#65533;&#65533;&#65533;&#65533;&#65533;&#65533;&#65533;i&#65533;U&#65533;&#65533;&#65533;N&#65533;&#65533;D&#65533;_&#65533;GE,&#65533;)&#65533;W&#65533;g=&#65533;&#65533;&#65533;&#65533;&#65533;&#672;0o&#65533;&#65533;&#65533;&#65533;&#65533;&#65533;X#&#65533;-&#65533;&#65533;&#1260;  ;
</file>

<file path=ppt/media/image5.JP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txt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3.emf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8.png"/><Relationship Id="rId12" Type="http://schemas.openxmlformats.org/officeDocument/2006/relationships/image" Target="../media/image12.emf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6" Type="http://schemas.openxmlformats.org/officeDocument/2006/relationships/image" Target="../media/image7.png"/><Relationship Id="rId11" Type="http://schemas.openxmlformats.org/officeDocument/2006/relationships/image" Target="../media/image11.emf"/><Relationship Id="rId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openxmlformats.org/officeDocument/2006/relationships/image" Target="../media/image5.JPG"/><Relationship Id="rId9" Type="http://schemas.openxmlformats.org/officeDocument/2006/relationships/image" Target="../media/image10.png"/><Relationship Id="rId1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towardsdatascience.com/pca-and-svd-explained-with-numpy-5d13b0d2a4d8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builtin.com/data-science/step-step-explanation-principal-component-analysis" TargetMode="Externa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hyperlink" Target="https://towardsdatascience.com/the-mathematics-behind-principal-component-analysis-fff2d7f4b643" TargetMode="External"/><Relationship Id="rId5" Type="http://schemas.openxmlformats.org/officeDocument/2006/relationships/hyperlink" Target="https://medium.com/analytics-vidhya/principal-component-analysis-in-matlab-f5c27b76e8c" TargetMode="External"/><Relationship Id="rId4" Type="http://schemas.openxmlformats.org/officeDocument/2006/relationships/hyperlink" Target="http://www.cs.otago.ac.nz/cosc453/student_tutorials/principal_components.pdf" TargetMode="Externa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Principal Component Analysis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Angela Diamidia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B2E1B73-4B9D-40DE-9693-807F2B6AE6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p:transition spd="slow" advTm="830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D2A59-9BAF-4FF3-B812-7E10FA4FA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principal component 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C5FEC-F333-4C01-AA07-A281817AC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principal component analysis (PCA) is a technique for reducing the dimensionality of large datasets that are sometimes difficult to interpret. It helps with interpretability by reducing the number of variables of a data set and preserving important information. For example,</a:t>
            </a:r>
          </a:p>
          <a:p>
            <a:pPr marL="0" indent="0">
              <a:buNone/>
            </a:pPr>
            <a:r>
              <a:rPr lang="en-US" sz="2400" dirty="0"/>
              <a:t>from a 100-Dimensional to a 2-Dimensional.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CCF94258-0137-45F1-925D-53020D8174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2" r="25638"/>
          <a:stretch/>
        </p:blipFill>
        <p:spPr>
          <a:xfrm>
            <a:off x="8388626" y="3270746"/>
            <a:ext cx="3445565" cy="305387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9CA63BE-E1D3-46D7-9530-F3620F1DDF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038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45329">
        <p14:reveal/>
      </p:transition>
    </mc:Choice>
    <mc:Fallback>
      <p:transition spd="slow" advTm="453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52767-0DE7-408E-A3D0-6775E9F7D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find the Principal components?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29806-2FDF-4C9B-831D-964105853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800" dirty="0"/>
              <a:t>A total of Five steps was used for my analysis.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b="1" i="1" dirty="0"/>
              <a:t>Generating dataset</a:t>
            </a:r>
            <a:r>
              <a:rPr lang="en-US" sz="1800" i="1" dirty="0"/>
              <a:t>: </a:t>
            </a:r>
            <a:r>
              <a:rPr lang="en-US" sz="1800" dirty="0"/>
              <a:t>a dataset with 2 variables and 24 observations.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b="1" i="1" dirty="0"/>
              <a:t>Normalization</a:t>
            </a:r>
            <a:r>
              <a:rPr lang="en-US" sz="1800" i="1" dirty="0"/>
              <a:t> : this step aims to subtract the mean of x and y from all the values of x and y.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b="1" i="1" dirty="0"/>
              <a:t>Computing the covariance matrix:  </a:t>
            </a:r>
            <a:r>
              <a:rPr lang="en-US" sz="1800" i="1" dirty="0"/>
              <a:t>the goal is to check if a correlation between the two variables x and y exist; this is done by taking the covariance between two data points x and y.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b="1" i="1" dirty="0"/>
              <a:t>Finding the principal components : </a:t>
            </a:r>
            <a:r>
              <a:rPr lang="en-US" sz="1800" i="1" dirty="0"/>
              <a:t>In this step eigenvectors and corresponding eigenvalues would be computed from the covariance matrix and will be sorted in descending order. The eigenvalues with the highest value are the principal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b="1" i="1" dirty="0"/>
              <a:t>Getting the Final dataset: </a:t>
            </a:r>
            <a:r>
              <a:rPr lang="en-US" sz="1800" i="1" dirty="0"/>
              <a:t>This step is about obtaining the data with the reduce dimension. This step is done by multiplying the principal component by the adjusted data found in the second step. 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B9DA0F1-9257-4F46-83B9-CE8ECB7FB3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530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108958">
        <p14:reveal/>
      </p:transition>
    </mc:Choice>
    <mc:Fallback>
      <p:transition spd="slow" advTm="1089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13C9-5720-41C8-989D-29325E3C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995C54-771F-4399-9287-25E2CD30F1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97280" y="1895320"/>
            <a:ext cx="6363694" cy="4501084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A3FCB38-DA81-4F16-ADB4-AD4CC683E8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090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28421">
        <p14:reveal/>
      </p:transition>
    </mc:Choice>
    <mc:Fallback>
      <p:transition spd="slow" advTm="284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1420A-A96C-4A9C-8A55-8286C1422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Results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4CAA5B0-D826-4078-B4DB-1A35BFC72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41" y="1922118"/>
            <a:ext cx="1451123" cy="37480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595642-3C93-4FBD-A225-FBB737D828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0928" y="2049506"/>
            <a:ext cx="2470670" cy="3620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D03C03-069C-4A89-83A8-4FDB6280B4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6925" y="2421376"/>
            <a:ext cx="3142560" cy="4543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1EB32EB-F191-4E2E-AF2C-CF0445058E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5494" y="1921542"/>
            <a:ext cx="1900765" cy="43353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C1CD02A-1DB7-4111-8D05-4C391EA7BE6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90134" b="-2430"/>
          <a:stretch/>
        </p:blipFill>
        <p:spPr>
          <a:xfrm>
            <a:off x="748528" y="1921542"/>
            <a:ext cx="761430" cy="344579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A84FDB-D803-443F-932D-34F51E039C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9"/>
          <a:stretch>
            <a:fillRect/>
          </a:stretch>
        </p:blipFill>
        <p:spPr>
          <a:xfrm>
            <a:off x="6621407" y="3260035"/>
            <a:ext cx="1811046" cy="92293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A45E2D5-F04E-4D25-B540-BF32AE0B13A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543.4988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7128107-FDA5-4C3B-BC69-C00C3CA6B660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81597" b="50886"/>
          <a:stretch/>
        </p:blipFill>
        <p:spPr>
          <a:xfrm>
            <a:off x="3154680" y="1964291"/>
            <a:ext cx="1093763" cy="30183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CA6FCB3-103F-4A5D-8921-4678B6FC352A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65463" b="-462"/>
          <a:stretch/>
        </p:blipFill>
        <p:spPr>
          <a:xfrm>
            <a:off x="10623819" y="2044925"/>
            <a:ext cx="2252181" cy="41553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6DDA3AE-9CEA-4423-B150-A3AD584F584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61628" y="4177545"/>
            <a:ext cx="5943600" cy="41553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D84BC4F-24A6-4D31-B1C4-AFD0379A7433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89908" b="6742"/>
          <a:stretch/>
        </p:blipFill>
        <p:spPr>
          <a:xfrm>
            <a:off x="5689586" y="2115206"/>
            <a:ext cx="933273" cy="37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75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113992">
        <p14:reveal/>
      </p:transition>
    </mc:Choice>
    <mc:Fallback>
      <p:transition spd="slow" advTm="11399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952F6-9601-4D21-BB69-17C11ACB9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AA26B03-0F70-47EF-A6AE-941E659B8B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510379" y="2168013"/>
            <a:ext cx="5171241" cy="387843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C37DA6C-0F26-4EBB-8970-BED5BF5F786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538.06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231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31662">
        <p14:reveal/>
      </p:transition>
    </mc:Choice>
    <mc:Fallback>
      <p:transition spd="slow" advTm="316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DDCDC-3F0E-4443-A0AE-0F563C529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PCA and SVD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39BD1-0C87-4DA2-A90B-05156916B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There exists a relationship between the Singular Value decomposition (SVD) and the PCA.</a:t>
            </a:r>
          </a:p>
          <a:p>
            <a:r>
              <a:rPr lang="en-US" sz="2000" i="1" dirty="0"/>
              <a:t>1.Generating dataset</a:t>
            </a:r>
          </a:p>
          <a:p>
            <a:r>
              <a:rPr lang="en-US" sz="2000" i="1" dirty="0"/>
              <a:t>2.Normalization</a:t>
            </a:r>
          </a:p>
          <a:p>
            <a:r>
              <a:rPr lang="en-US" sz="2000" i="1" dirty="0"/>
              <a:t>3.Computing the covariance matrix</a:t>
            </a:r>
          </a:p>
          <a:p>
            <a:r>
              <a:rPr lang="en-US" sz="2000" i="1" dirty="0"/>
              <a:t>4. </a:t>
            </a:r>
            <a:r>
              <a:rPr lang="en-US" sz="2000" b="1" i="1" dirty="0"/>
              <a:t>Compute SVD </a:t>
            </a:r>
            <a:r>
              <a:rPr lang="en-US" sz="2000" i="1" dirty="0"/>
              <a:t>(Finding the principal components )</a:t>
            </a:r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C1E2ECF-DDA3-4CFB-8509-E786F278EB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592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29316">
        <p14:reveal/>
      </p:transition>
    </mc:Choice>
    <mc:Fallback>
      <p:transition spd="slow" advTm="293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40EEA-C599-48B4-BA0B-54BF6128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2BE0B-0B91-42B4-AD85-8762508E6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0045" marR="0" indent="-360045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Lindsay I Smith (2002). Retrieved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http://www.cs.otago.ac.nz/cosc453/student_tutorials/principal_components.pdf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60045" marR="0" indent="-360045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Maskara, V. (2020, June 22). Principal Component Analysis in MATLAB. Retrieved November 17, 2020,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https://medium.com/analytics-vidhya/principal-component-analysis-in-matlab-f5c27b76e8c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60045" marR="0" indent="-360045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Dubey, A. (2018). Toward data science [Web log post]. Retrieved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https://towardsdatascience.com/the-mathematics-behind-principal-component-analysis-fff2d7f4b643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45" marR="0" indent="-360045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Jaadi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Z. (n.d.). A Step by Step Explanation of Principal Component Analysis. Retrieved November 17, 2020,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https://builtin.com/data-science/step-step-explanation-principal-component-analysis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Z, Wang. PCA and SVD explained with NumPy. Retrieved March 16, 2019,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https://towardsdatascience.com/pca-and-svd-explained-with-numpy-5d13b0d2a4d8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FBCEA33-5558-459B-9E2B-D97817A4E2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010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5935">
        <p14:reveal/>
      </p:transition>
    </mc:Choice>
    <mc:Fallback>
      <p:transition spd="slow" advTm="59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{56A3F3C5-680B-4A07-B90F-0972580FA49C}tf56160789_win32</Template>
  <TotalTime>536</TotalTime>
  <Words>424</Words>
  <Application>Microsoft Office PowerPoint</Application>
  <PresentationFormat>Widescreen</PresentationFormat>
  <Paragraphs>27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Bookman Old Style</vt:lpstr>
      <vt:lpstr>Calibri</vt:lpstr>
      <vt:lpstr>Franklin Gothic Book</vt:lpstr>
      <vt:lpstr>Times New Roman</vt:lpstr>
      <vt:lpstr>Wingdings</vt:lpstr>
      <vt:lpstr>1_RetrospectVTI</vt:lpstr>
      <vt:lpstr>Principal Component Analysis</vt:lpstr>
      <vt:lpstr>What is the principal component analysis?</vt:lpstr>
      <vt:lpstr>How to find the Principal components?</vt:lpstr>
      <vt:lpstr>MATLAB code</vt:lpstr>
      <vt:lpstr>MATLAB Results</vt:lpstr>
      <vt:lpstr>Illustration</vt:lpstr>
      <vt:lpstr>Notes on PCA and SVD 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Principal Component Analysis</dc:title>
  <dc:creator>Angela Diamidia</dc:creator>
  <cp:lastModifiedBy>Angela Diamidia</cp:lastModifiedBy>
  <cp:revision>10</cp:revision>
  <dcterms:created xsi:type="dcterms:W3CDTF">2020-12-10T22:24:59Z</dcterms:created>
  <dcterms:modified xsi:type="dcterms:W3CDTF">2020-12-11T19:04:22Z</dcterms:modified>
</cp:coreProperties>
</file>

<file path=docProps/thumbnail.jpeg>
</file>